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93" r:id="rId2"/>
    <p:sldId id="304" r:id="rId3"/>
    <p:sldId id="315" r:id="rId4"/>
    <p:sldId id="296" r:id="rId5"/>
    <p:sldId id="300" r:id="rId6"/>
    <p:sldId id="301" r:id="rId7"/>
    <p:sldId id="302" r:id="rId8"/>
    <p:sldId id="303" r:id="rId9"/>
    <p:sldId id="305" r:id="rId10"/>
    <p:sldId id="306" r:id="rId11"/>
    <p:sldId id="298" r:id="rId12"/>
    <p:sldId id="313" r:id="rId13"/>
    <p:sldId id="316"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75AA5E-1E5C-4D0C-A065-3531E717D88D}" v="2456" dt="2023-06-19T12:05:39.712"/>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81" d="100"/>
          <a:sy n="81" d="100"/>
        </p:scale>
        <p:origin x="665" y="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lorence Nicolau" userId="c2e45d61-8b24-4685-b9c5-66c537d26174" providerId="ADAL" clId="{9B0BC9F6-AAFA-482A-BD6F-057B2E61E145}"/>
    <pc:docChg chg="undo custSel addSld delSld modSld sldOrd">
      <pc:chgData name="Florence Nicolau" userId="c2e45d61-8b24-4685-b9c5-66c537d26174" providerId="ADAL" clId="{9B0BC9F6-AAFA-482A-BD6F-057B2E61E145}" dt="2023-03-19T18:20:26.315" v="920" actId="1037"/>
      <pc:docMkLst>
        <pc:docMk/>
      </pc:docMkLst>
      <pc:sldChg chg="modSp">
        <pc:chgData name="Florence Nicolau" userId="c2e45d61-8b24-4685-b9c5-66c537d26174" providerId="ADAL" clId="{9B0BC9F6-AAFA-482A-BD6F-057B2E61E145}" dt="2023-03-19T16:07:58.190" v="371" actId="113"/>
        <pc:sldMkLst>
          <pc:docMk/>
          <pc:sldMk cId="59562905" sldId="257"/>
        </pc:sldMkLst>
        <pc:graphicFrameChg chg="mod">
          <ac:chgData name="Florence Nicolau" userId="c2e45d61-8b24-4685-b9c5-66c537d26174" providerId="ADAL" clId="{9B0BC9F6-AAFA-482A-BD6F-057B2E61E145}" dt="2023-03-19T16:07:58.190" v="371" actId="113"/>
          <ac:graphicFrameMkLst>
            <pc:docMk/>
            <pc:sldMk cId="59562905" sldId="257"/>
            <ac:graphicFrameMk id="8" creationId="{900BB179-2E7C-07AD-AB83-7D8F7BCE2F3A}"/>
          </ac:graphicFrameMkLst>
        </pc:graphicFrameChg>
      </pc:sldChg>
      <pc:sldChg chg="modSp del">
        <pc:chgData name="Florence Nicolau" userId="c2e45d61-8b24-4685-b9c5-66c537d26174" providerId="ADAL" clId="{9B0BC9F6-AAFA-482A-BD6F-057B2E61E145}" dt="2023-03-19T15:40:53.788" v="278" actId="47"/>
        <pc:sldMkLst>
          <pc:docMk/>
          <pc:sldMk cId="3138521540" sldId="261"/>
        </pc:sldMkLst>
        <pc:graphicFrameChg chg="mod">
          <ac:chgData name="Florence Nicolau" userId="c2e45d61-8b24-4685-b9c5-66c537d26174" providerId="ADAL" clId="{9B0BC9F6-AAFA-482A-BD6F-057B2E61E145}" dt="2023-03-19T15:36:41.859" v="275"/>
          <ac:graphicFrameMkLst>
            <pc:docMk/>
            <pc:sldMk cId="3138521540" sldId="261"/>
            <ac:graphicFrameMk id="6" creationId="{881613CD-A9FA-487A-C612-9A7DC1DFA4F8}"/>
          </ac:graphicFrameMkLst>
        </pc:graphicFrameChg>
      </pc:sldChg>
      <pc:sldChg chg="modSp mod ord">
        <pc:chgData name="Florence Nicolau" userId="c2e45d61-8b24-4685-b9c5-66c537d26174" providerId="ADAL" clId="{9B0BC9F6-AAFA-482A-BD6F-057B2E61E145}" dt="2023-03-19T16:45:52.977" v="576" actId="113"/>
        <pc:sldMkLst>
          <pc:docMk/>
          <pc:sldMk cId="2553849373" sldId="262"/>
        </pc:sldMkLst>
        <pc:graphicFrameChg chg="mod">
          <ac:chgData name="Florence Nicolau" userId="c2e45d61-8b24-4685-b9c5-66c537d26174" providerId="ADAL" clId="{9B0BC9F6-AAFA-482A-BD6F-057B2E61E145}" dt="2023-03-19T16:45:52.977" v="576" actId="113"/>
          <ac:graphicFrameMkLst>
            <pc:docMk/>
            <pc:sldMk cId="2553849373" sldId="262"/>
            <ac:graphicFrameMk id="6" creationId="{A7DB0BDF-AD14-EB2F-7FE2-2A66DC8CED93}"/>
          </ac:graphicFrameMkLst>
        </pc:graphicFrameChg>
      </pc:sldChg>
      <pc:sldChg chg="addSp delSp modSp new del mod">
        <pc:chgData name="Florence Nicolau" userId="c2e45d61-8b24-4685-b9c5-66c537d26174" providerId="ADAL" clId="{9B0BC9F6-AAFA-482A-BD6F-057B2E61E145}" dt="2023-03-19T13:34:07.960" v="7" actId="47"/>
        <pc:sldMkLst>
          <pc:docMk/>
          <pc:sldMk cId="657839410" sldId="263"/>
        </pc:sldMkLst>
        <pc:spChg chg="del">
          <ac:chgData name="Florence Nicolau" userId="c2e45d61-8b24-4685-b9c5-66c537d26174" providerId="ADAL" clId="{9B0BC9F6-AAFA-482A-BD6F-057B2E61E145}" dt="2023-03-19T13:19:05.096" v="1"/>
          <ac:spMkLst>
            <pc:docMk/>
            <pc:sldMk cId="657839410" sldId="263"/>
            <ac:spMk id="3" creationId="{45859EDB-6CF3-A3FA-099B-A28095650AB9}"/>
          </ac:spMkLst>
        </pc:spChg>
        <pc:graphicFrameChg chg="add modGraphic">
          <ac:chgData name="Florence Nicolau" userId="c2e45d61-8b24-4685-b9c5-66c537d26174" providerId="ADAL" clId="{9B0BC9F6-AAFA-482A-BD6F-057B2E61E145}" dt="2023-03-19T13:33:45.623" v="5"/>
          <ac:graphicFrameMkLst>
            <pc:docMk/>
            <pc:sldMk cId="657839410" sldId="263"/>
            <ac:graphicFrameMk id="8" creationId="{BCCF026C-D860-AC37-3944-952574BB0FCE}"/>
          </ac:graphicFrameMkLst>
        </pc:graphicFrameChg>
      </pc:sldChg>
      <pc:sldChg chg="addSp delSp modSp new mod">
        <pc:chgData name="Florence Nicolau" userId="c2e45d61-8b24-4685-b9c5-66c537d26174" providerId="ADAL" clId="{9B0BC9F6-AAFA-482A-BD6F-057B2E61E145}" dt="2023-03-19T13:44:07.293" v="34" actId="404"/>
        <pc:sldMkLst>
          <pc:docMk/>
          <pc:sldMk cId="4097328038" sldId="264"/>
        </pc:sldMkLst>
        <pc:spChg chg="mod">
          <ac:chgData name="Florence Nicolau" userId="c2e45d61-8b24-4685-b9c5-66c537d26174" providerId="ADAL" clId="{9B0BC9F6-AAFA-482A-BD6F-057B2E61E145}" dt="2023-03-19T13:44:07.293" v="34" actId="404"/>
          <ac:spMkLst>
            <pc:docMk/>
            <pc:sldMk cId="4097328038" sldId="264"/>
            <ac:spMk id="2" creationId="{02C9C99F-4642-C4F5-0354-11CB6B31EE28}"/>
          </ac:spMkLst>
        </pc:spChg>
        <pc:spChg chg="del">
          <ac:chgData name="Florence Nicolau" userId="c2e45d61-8b24-4685-b9c5-66c537d26174" providerId="ADAL" clId="{9B0BC9F6-AAFA-482A-BD6F-057B2E61E145}" dt="2023-03-19T13:35:21.009" v="10"/>
          <ac:spMkLst>
            <pc:docMk/>
            <pc:sldMk cId="4097328038" sldId="264"/>
            <ac:spMk id="3" creationId="{C82B9977-A26C-1763-FD50-996B3C5DA6A9}"/>
          </ac:spMkLst>
        </pc:spChg>
        <pc:spChg chg="add del">
          <ac:chgData name="Florence Nicolau" userId="c2e45d61-8b24-4685-b9c5-66c537d26174" providerId="ADAL" clId="{9B0BC9F6-AAFA-482A-BD6F-057B2E61E145}" dt="2023-03-19T13:34:17.405" v="9" actId="478"/>
          <ac:spMkLst>
            <pc:docMk/>
            <pc:sldMk cId="4097328038" sldId="264"/>
            <ac:spMk id="6" creationId="{8E86BC10-7CC7-DC33-D335-ECF1EEE530B1}"/>
          </ac:spMkLst>
        </pc:spChg>
        <pc:picChg chg="add mod modCrop">
          <ac:chgData name="Florence Nicolau" userId="c2e45d61-8b24-4685-b9c5-66c537d26174" providerId="ADAL" clId="{9B0BC9F6-AAFA-482A-BD6F-057B2E61E145}" dt="2023-03-19T13:35:48.790" v="17" actId="732"/>
          <ac:picMkLst>
            <pc:docMk/>
            <pc:sldMk cId="4097328038" sldId="264"/>
            <ac:picMk id="8" creationId="{F4E0C2B0-DC53-E641-D1D7-3FEC968EFD23}"/>
          </ac:picMkLst>
        </pc:picChg>
      </pc:sldChg>
      <pc:sldChg chg="addSp delSp modSp new mod">
        <pc:chgData name="Florence Nicolau" userId="c2e45d61-8b24-4685-b9c5-66c537d26174" providerId="ADAL" clId="{9B0BC9F6-AAFA-482A-BD6F-057B2E61E145}" dt="2023-03-19T13:43:58.153" v="33" actId="113"/>
        <pc:sldMkLst>
          <pc:docMk/>
          <pc:sldMk cId="3315475415" sldId="265"/>
        </pc:sldMkLst>
        <pc:spChg chg="mod">
          <ac:chgData name="Florence Nicolau" userId="c2e45d61-8b24-4685-b9c5-66c537d26174" providerId="ADAL" clId="{9B0BC9F6-AAFA-482A-BD6F-057B2E61E145}" dt="2023-03-19T13:43:58.153" v="33" actId="113"/>
          <ac:spMkLst>
            <pc:docMk/>
            <pc:sldMk cId="3315475415" sldId="265"/>
            <ac:spMk id="2" creationId="{BF3CF130-D936-CAB9-BECC-3515CF3F17F4}"/>
          </ac:spMkLst>
        </pc:spChg>
        <pc:spChg chg="del">
          <ac:chgData name="Florence Nicolau" userId="c2e45d61-8b24-4685-b9c5-66c537d26174" providerId="ADAL" clId="{9B0BC9F6-AAFA-482A-BD6F-057B2E61E145}" dt="2023-03-19T13:42:14.801" v="20"/>
          <ac:spMkLst>
            <pc:docMk/>
            <pc:sldMk cId="3315475415" sldId="265"/>
            <ac:spMk id="3" creationId="{0E8D5CB0-72CF-33FC-467F-B559DD68BA15}"/>
          </ac:spMkLst>
        </pc:spChg>
        <pc:picChg chg="add mod modCrop">
          <ac:chgData name="Florence Nicolau" userId="c2e45d61-8b24-4685-b9c5-66c537d26174" providerId="ADAL" clId="{9B0BC9F6-AAFA-482A-BD6F-057B2E61E145}" dt="2023-03-19T13:42:54.280" v="27" actId="14100"/>
          <ac:picMkLst>
            <pc:docMk/>
            <pc:sldMk cId="3315475415" sldId="265"/>
            <ac:picMk id="7" creationId="{09A3D35A-139C-40A5-0F30-C853F0F3EADB}"/>
          </ac:picMkLst>
        </pc:picChg>
      </pc:sldChg>
      <pc:sldChg chg="addSp delSp modSp new mod">
        <pc:chgData name="Florence Nicolau" userId="c2e45d61-8b24-4685-b9c5-66c537d26174" providerId="ADAL" clId="{9B0BC9F6-AAFA-482A-BD6F-057B2E61E145}" dt="2023-03-19T13:47:08.223" v="47" actId="113"/>
        <pc:sldMkLst>
          <pc:docMk/>
          <pc:sldMk cId="2461584397" sldId="266"/>
        </pc:sldMkLst>
        <pc:spChg chg="mod">
          <ac:chgData name="Florence Nicolau" userId="c2e45d61-8b24-4685-b9c5-66c537d26174" providerId="ADAL" clId="{9B0BC9F6-AAFA-482A-BD6F-057B2E61E145}" dt="2023-03-19T13:47:08.223" v="47" actId="113"/>
          <ac:spMkLst>
            <pc:docMk/>
            <pc:sldMk cId="2461584397" sldId="266"/>
            <ac:spMk id="2" creationId="{C95657F4-D2CF-2F8B-A6F3-A138D8CEECA0}"/>
          </ac:spMkLst>
        </pc:spChg>
        <pc:spChg chg="del">
          <ac:chgData name="Florence Nicolau" userId="c2e45d61-8b24-4685-b9c5-66c537d26174" providerId="ADAL" clId="{9B0BC9F6-AAFA-482A-BD6F-057B2E61E145}" dt="2023-03-19T13:46:16.302" v="36"/>
          <ac:spMkLst>
            <pc:docMk/>
            <pc:sldMk cId="2461584397" sldId="266"/>
            <ac:spMk id="3" creationId="{E7C2036A-C6B4-B2C9-7CC7-141EC54DF44F}"/>
          </ac:spMkLst>
        </pc:spChg>
        <pc:picChg chg="add mod modCrop">
          <ac:chgData name="Florence Nicolau" userId="c2e45d61-8b24-4685-b9c5-66c537d26174" providerId="ADAL" clId="{9B0BC9F6-AAFA-482A-BD6F-057B2E61E145}" dt="2023-03-19T13:46:47.702" v="43" actId="14100"/>
          <ac:picMkLst>
            <pc:docMk/>
            <pc:sldMk cId="2461584397" sldId="266"/>
            <ac:picMk id="7" creationId="{7FC427A5-6EF6-E823-D3DB-4C8824D64D55}"/>
          </ac:picMkLst>
        </pc:picChg>
      </pc:sldChg>
      <pc:sldChg chg="addSp delSp modSp new mod">
        <pc:chgData name="Florence Nicolau" userId="c2e45d61-8b24-4685-b9c5-66c537d26174" providerId="ADAL" clId="{9B0BC9F6-AAFA-482A-BD6F-057B2E61E145}" dt="2023-03-19T13:50:29.814" v="59" actId="14100"/>
        <pc:sldMkLst>
          <pc:docMk/>
          <pc:sldMk cId="3023117308" sldId="267"/>
        </pc:sldMkLst>
        <pc:spChg chg="mod">
          <ac:chgData name="Florence Nicolau" userId="c2e45d61-8b24-4685-b9c5-66c537d26174" providerId="ADAL" clId="{9B0BC9F6-AAFA-482A-BD6F-057B2E61E145}" dt="2023-03-19T13:49:55.460" v="55" actId="113"/>
          <ac:spMkLst>
            <pc:docMk/>
            <pc:sldMk cId="3023117308" sldId="267"/>
            <ac:spMk id="2" creationId="{61170389-268D-3DCC-39D5-9ED03D5D061D}"/>
          </ac:spMkLst>
        </pc:spChg>
        <pc:spChg chg="del">
          <ac:chgData name="Florence Nicolau" userId="c2e45d61-8b24-4685-b9c5-66c537d26174" providerId="ADAL" clId="{9B0BC9F6-AAFA-482A-BD6F-057B2E61E145}" dt="2023-03-19T13:49:13.377" v="49"/>
          <ac:spMkLst>
            <pc:docMk/>
            <pc:sldMk cId="3023117308" sldId="267"/>
            <ac:spMk id="3" creationId="{EE28C2B1-F142-7C3D-3EF0-B97F9416FEBD}"/>
          </ac:spMkLst>
        </pc:spChg>
        <pc:picChg chg="add mod modCrop">
          <ac:chgData name="Florence Nicolau" userId="c2e45d61-8b24-4685-b9c5-66c537d26174" providerId="ADAL" clId="{9B0BC9F6-AAFA-482A-BD6F-057B2E61E145}" dt="2023-03-19T13:50:29.814" v="59" actId="14100"/>
          <ac:picMkLst>
            <pc:docMk/>
            <pc:sldMk cId="3023117308" sldId="267"/>
            <ac:picMk id="7" creationId="{FA3DD7AA-42DA-3418-B406-C7146ECC8671}"/>
          </ac:picMkLst>
        </pc:picChg>
      </pc:sldChg>
      <pc:sldChg chg="addSp delSp modSp new mod ord">
        <pc:chgData name="Florence Nicolau" userId="c2e45d61-8b24-4685-b9c5-66c537d26174" providerId="ADAL" clId="{9B0BC9F6-AAFA-482A-BD6F-057B2E61E145}" dt="2023-03-19T17:05:53.966" v="612" actId="1076"/>
        <pc:sldMkLst>
          <pc:docMk/>
          <pc:sldMk cId="489914303" sldId="268"/>
        </pc:sldMkLst>
        <pc:spChg chg="mod">
          <ac:chgData name="Florence Nicolau" userId="c2e45d61-8b24-4685-b9c5-66c537d26174" providerId="ADAL" clId="{9B0BC9F6-AAFA-482A-BD6F-057B2E61E145}" dt="2023-03-19T14:00:11.547" v="81" actId="113"/>
          <ac:spMkLst>
            <pc:docMk/>
            <pc:sldMk cId="489914303" sldId="268"/>
            <ac:spMk id="2" creationId="{81D9447C-C684-53E2-3153-779773BE67FC}"/>
          </ac:spMkLst>
        </pc:spChg>
        <pc:spChg chg="del">
          <ac:chgData name="Florence Nicolau" userId="c2e45d61-8b24-4685-b9c5-66c537d26174" providerId="ADAL" clId="{9B0BC9F6-AAFA-482A-BD6F-057B2E61E145}" dt="2023-03-19T13:59:14.809" v="61"/>
          <ac:spMkLst>
            <pc:docMk/>
            <pc:sldMk cId="489914303" sldId="268"/>
            <ac:spMk id="3" creationId="{31B4A539-FC0D-823D-1D0B-37D9482EFA48}"/>
          </ac:spMkLst>
        </pc:spChg>
        <pc:picChg chg="add mod modCrop">
          <ac:chgData name="Florence Nicolau" userId="c2e45d61-8b24-4685-b9c5-66c537d26174" providerId="ADAL" clId="{9B0BC9F6-AAFA-482A-BD6F-057B2E61E145}" dt="2023-03-19T17:05:53.966" v="612" actId="1076"/>
          <ac:picMkLst>
            <pc:docMk/>
            <pc:sldMk cId="489914303" sldId="268"/>
            <ac:picMk id="7" creationId="{68420049-0222-6CD8-A467-0807568AA96D}"/>
          </ac:picMkLst>
        </pc:picChg>
      </pc:sldChg>
      <pc:sldChg chg="addSp delSp modSp new mod">
        <pc:chgData name="Florence Nicolau" userId="c2e45d61-8b24-4685-b9c5-66c537d26174" providerId="ADAL" clId="{9B0BC9F6-AAFA-482A-BD6F-057B2E61E145}" dt="2023-03-19T17:32:45.826" v="700" actId="404"/>
        <pc:sldMkLst>
          <pc:docMk/>
          <pc:sldMk cId="2280648049" sldId="269"/>
        </pc:sldMkLst>
        <pc:spChg chg="mod">
          <ac:chgData name="Florence Nicolau" userId="c2e45d61-8b24-4685-b9c5-66c537d26174" providerId="ADAL" clId="{9B0BC9F6-AAFA-482A-BD6F-057B2E61E145}" dt="2023-03-19T17:32:45.826" v="700" actId="404"/>
          <ac:spMkLst>
            <pc:docMk/>
            <pc:sldMk cId="2280648049" sldId="269"/>
            <ac:spMk id="2" creationId="{1D779D00-4C64-25EB-1940-3163EDBB1BE8}"/>
          </ac:spMkLst>
        </pc:spChg>
        <pc:spChg chg="add del mod">
          <ac:chgData name="Florence Nicolau" userId="c2e45d61-8b24-4685-b9c5-66c537d26174" providerId="ADAL" clId="{9B0BC9F6-AAFA-482A-BD6F-057B2E61E145}" dt="2023-03-19T14:04:28.870" v="95"/>
          <ac:spMkLst>
            <pc:docMk/>
            <pc:sldMk cId="2280648049" sldId="269"/>
            <ac:spMk id="3" creationId="{64E34A2F-1381-78FF-2684-11F8DE96934E}"/>
          </ac:spMkLst>
        </pc:spChg>
        <pc:picChg chg="add del mod">
          <ac:chgData name="Florence Nicolau" userId="c2e45d61-8b24-4685-b9c5-66c537d26174" providerId="ADAL" clId="{9B0BC9F6-AAFA-482A-BD6F-057B2E61E145}" dt="2023-03-19T14:04:27" v="93"/>
          <ac:picMkLst>
            <pc:docMk/>
            <pc:sldMk cId="2280648049" sldId="269"/>
            <ac:picMk id="7" creationId="{D1FB39D8-B026-F16E-3575-F3BA8CEBF6FA}"/>
          </ac:picMkLst>
        </pc:picChg>
        <pc:picChg chg="add mod modCrop">
          <ac:chgData name="Florence Nicolau" userId="c2e45d61-8b24-4685-b9c5-66c537d26174" providerId="ADAL" clId="{9B0BC9F6-AAFA-482A-BD6F-057B2E61E145}" dt="2023-03-19T17:32:30.645" v="699" actId="14100"/>
          <ac:picMkLst>
            <pc:docMk/>
            <pc:sldMk cId="2280648049" sldId="269"/>
            <ac:picMk id="9" creationId="{13165031-3AB5-98A1-0EE6-E14C94416C4C}"/>
          </ac:picMkLst>
        </pc:picChg>
      </pc:sldChg>
      <pc:sldChg chg="addSp delSp modSp new mod">
        <pc:chgData name="Florence Nicolau" userId="c2e45d61-8b24-4685-b9c5-66c537d26174" providerId="ADAL" clId="{9B0BC9F6-AAFA-482A-BD6F-057B2E61E145}" dt="2023-03-19T14:13:33.844" v="173" actId="14100"/>
        <pc:sldMkLst>
          <pc:docMk/>
          <pc:sldMk cId="1081936236" sldId="270"/>
        </pc:sldMkLst>
        <pc:spChg chg="mod">
          <ac:chgData name="Florence Nicolau" userId="c2e45d61-8b24-4685-b9c5-66c537d26174" providerId="ADAL" clId="{9B0BC9F6-AAFA-482A-BD6F-057B2E61E145}" dt="2023-03-19T14:12:46.458" v="165" actId="20577"/>
          <ac:spMkLst>
            <pc:docMk/>
            <pc:sldMk cId="1081936236" sldId="270"/>
            <ac:spMk id="2" creationId="{F3D574D2-0542-C170-315A-6FB0F469F0B1}"/>
          </ac:spMkLst>
        </pc:spChg>
        <pc:spChg chg="del">
          <ac:chgData name="Florence Nicolau" userId="c2e45d61-8b24-4685-b9c5-66c537d26174" providerId="ADAL" clId="{9B0BC9F6-AAFA-482A-BD6F-057B2E61E145}" dt="2023-03-19T14:11:37.719" v="103"/>
          <ac:spMkLst>
            <pc:docMk/>
            <pc:sldMk cId="1081936236" sldId="270"/>
            <ac:spMk id="3" creationId="{61E5C8CE-53C3-C799-0CD3-26114AB725F1}"/>
          </ac:spMkLst>
        </pc:spChg>
        <pc:picChg chg="add mod modCrop">
          <ac:chgData name="Florence Nicolau" userId="c2e45d61-8b24-4685-b9c5-66c537d26174" providerId="ADAL" clId="{9B0BC9F6-AAFA-482A-BD6F-057B2E61E145}" dt="2023-03-19T14:13:33.844" v="173" actId="14100"/>
          <ac:picMkLst>
            <pc:docMk/>
            <pc:sldMk cId="1081936236" sldId="270"/>
            <ac:picMk id="7" creationId="{D64BA663-853C-4CB2-8126-F5383B93C339}"/>
          </ac:picMkLst>
        </pc:picChg>
      </pc:sldChg>
      <pc:sldChg chg="addSp delSp modSp new del mod ord">
        <pc:chgData name="Florence Nicolau" userId="c2e45d61-8b24-4685-b9c5-66c537d26174" providerId="ADAL" clId="{9B0BC9F6-AAFA-482A-BD6F-057B2E61E145}" dt="2023-03-19T17:43:47.418" v="758" actId="47"/>
        <pc:sldMkLst>
          <pc:docMk/>
          <pc:sldMk cId="437105352" sldId="271"/>
        </pc:sldMkLst>
        <pc:spChg chg="mod">
          <ac:chgData name="Florence Nicolau" userId="c2e45d61-8b24-4685-b9c5-66c537d26174" providerId="ADAL" clId="{9B0BC9F6-AAFA-482A-BD6F-057B2E61E145}" dt="2023-03-19T14:23:46.600" v="198" actId="113"/>
          <ac:spMkLst>
            <pc:docMk/>
            <pc:sldMk cId="437105352" sldId="271"/>
            <ac:spMk id="2" creationId="{51FCA3CC-2747-0462-71DA-51702FD2742D}"/>
          </ac:spMkLst>
        </pc:spChg>
        <pc:spChg chg="del">
          <ac:chgData name="Florence Nicolau" userId="c2e45d61-8b24-4685-b9c5-66c537d26174" providerId="ADAL" clId="{9B0BC9F6-AAFA-482A-BD6F-057B2E61E145}" dt="2023-03-19T14:24:19.453" v="200" actId="1957"/>
          <ac:spMkLst>
            <pc:docMk/>
            <pc:sldMk cId="437105352" sldId="271"/>
            <ac:spMk id="3" creationId="{721FD9F1-777F-99C4-3909-B173CEC46F9D}"/>
          </ac:spMkLst>
        </pc:spChg>
        <pc:spChg chg="add del mod">
          <ac:chgData name="Florence Nicolau" userId="c2e45d61-8b24-4685-b9c5-66c537d26174" providerId="ADAL" clId="{9B0BC9F6-AAFA-482A-BD6F-057B2E61E145}" dt="2023-03-19T14:26:41.249" v="212" actId="1957"/>
          <ac:spMkLst>
            <pc:docMk/>
            <pc:sldMk cId="437105352" sldId="271"/>
            <ac:spMk id="10" creationId="{85034536-5F6E-270A-719C-942844AC8A3C}"/>
          </ac:spMkLst>
        </pc:spChg>
        <pc:graphicFrameChg chg="add del mod">
          <ac:chgData name="Florence Nicolau" userId="c2e45d61-8b24-4685-b9c5-66c537d26174" providerId="ADAL" clId="{9B0BC9F6-AAFA-482A-BD6F-057B2E61E145}" dt="2023-03-19T14:26:33.451" v="210" actId="478"/>
          <ac:graphicFrameMkLst>
            <pc:docMk/>
            <pc:sldMk cId="437105352" sldId="271"/>
            <ac:graphicFrameMk id="8" creationId="{60F21198-A4FD-6F7F-0E25-627A78EF125E}"/>
          </ac:graphicFrameMkLst>
        </pc:graphicFrameChg>
        <pc:graphicFrameChg chg="add mod">
          <ac:chgData name="Florence Nicolau" userId="c2e45d61-8b24-4685-b9c5-66c537d26174" providerId="ADAL" clId="{9B0BC9F6-AAFA-482A-BD6F-057B2E61E145}" dt="2023-03-19T14:28:06.847" v="227" actId="207"/>
          <ac:graphicFrameMkLst>
            <pc:docMk/>
            <pc:sldMk cId="437105352" sldId="271"/>
            <ac:graphicFrameMk id="13" creationId="{E08A53A8-A6DD-A7B2-7AB4-63B63C59FC32}"/>
          </ac:graphicFrameMkLst>
        </pc:graphicFrameChg>
      </pc:sldChg>
      <pc:sldChg chg="addSp delSp modSp new mod ord">
        <pc:chgData name="Florence Nicolau" userId="c2e45d61-8b24-4685-b9c5-66c537d26174" providerId="ADAL" clId="{9B0BC9F6-AAFA-482A-BD6F-057B2E61E145}" dt="2023-03-19T15:45:35.236" v="308"/>
        <pc:sldMkLst>
          <pc:docMk/>
          <pc:sldMk cId="3310200034" sldId="272"/>
        </pc:sldMkLst>
        <pc:spChg chg="mod">
          <ac:chgData name="Florence Nicolau" userId="c2e45d61-8b24-4685-b9c5-66c537d26174" providerId="ADAL" clId="{9B0BC9F6-AAFA-482A-BD6F-057B2E61E145}" dt="2023-03-19T15:18:42.939" v="232" actId="113"/>
          <ac:spMkLst>
            <pc:docMk/>
            <pc:sldMk cId="3310200034" sldId="272"/>
            <ac:spMk id="2" creationId="{7A8756EE-7C3B-B51C-089B-60C018EAA413}"/>
          </ac:spMkLst>
        </pc:spChg>
        <pc:spChg chg="del">
          <ac:chgData name="Florence Nicolau" userId="c2e45d61-8b24-4685-b9c5-66c537d26174" providerId="ADAL" clId="{9B0BC9F6-AAFA-482A-BD6F-057B2E61E145}" dt="2023-03-19T15:21:26.280" v="235" actId="1957"/>
          <ac:spMkLst>
            <pc:docMk/>
            <pc:sldMk cId="3310200034" sldId="272"/>
            <ac:spMk id="3" creationId="{2FE63DA6-197B-2C49-D889-D65593FB032D}"/>
          </ac:spMkLst>
        </pc:spChg>
        <pc:graphicFrameChg chg="add mod">
          <ac:chgData name="Florence Nicolau" userId="c2e45d61-8b24-4685-b9c5-66c537d26174" providerId="ADAL" clId="{9B0BC9F6-AAFA-482A-BD6F-057B2E61E145}" dt="2023-03-19T15:44:24.711" v="306" actId="113"/>
          <ac:graphicFrameMkLst>
            <pc:docMk/>
            <pc:sldMk cId="3310200034" sldId="272"/>
            <ac:graphicFrameMk id="8" creationId="{1BCD3330-7072-BF01-49D4-CD97EF49BB30}"/>
          </ac:graphicFrameMkLst>
        </pc:graphicFrameChg>
      </pc:sldChg>
      <pc:sldChg chg="addSp delSp modSp new mod ord">
        <pc:chgData name="Florence Nicolau" userId="c2e45d61-8b24-4685-b9c5-66c537d26174" providerId="ADAL" clId="{9B0BC9F6-AAFA-482A-BD6F-057B2E61E145}" dt="2023-03-19T16:42:11.956" v="562"/>
        <pc:sldMkLst>
          <pc:docMk/>
          <pc:sldMk cId="4109402373" sldId="273"/>
        </pc:sldMkLst>
        <pc:spChg chg="mod">
          <ac:chgData name="Florence Nicolau" userId="c2e45d61-8b24-4685-b9c5-66c537d26174" providerId="ADAL" clId="{9B0BC9F6-AAFA-482A-BD6F-057B2E61E145}" dt="2023-03-19T16:00:18.101" v="339" actId="404"/>
          <ac:spMkLst>
            <pc:docMk/>
            <pc:sldMk cId="4109402373" sldId="273"/>
            <ac:spMk id="2" creationId="{CA4B6095-FAE7-5601-C9E2-51AA02A44CF5}"/>
          </ac:spMkLst>
        </pc:spChg>
        <pc:spChg chg="del">
          <ac:chgData name="Florence Nicolau" userId="c2e45d61-8b24-4685-b9c5-66c537d26174" providerId="ADAL" clId="{9B0BC9F6-AAFA-482A-BD6F-057B2E61E145}" dt="2023-03-19T15:32:27.356" v="257" actId="1957"/>
          <ac:spMkLst>
            <pc:docMk/>
            <pc:sldMk cId="4109402373" sldId="273"/>
            <ac:spMk id="3" creationId="{4597F06E-1FBF-69CE-FAF1-F5E1120B2626}"/>
          </ac:spMkLst>
        </pc:spChg>
        <pc:graphicFrameChg chg="add mod">
          <ac:chgData name="Florence Nicolau" userId="c2e45d61-8b24-4685-b9c5-66c537d26174" providerId="ADAL" clId="{9B0BC9F6-AAFA-482A-BD6F-057B2E61E145}" dt="2023-03-19T16:42:11.956" v="562"/>
          <ac:graphicFrameMkLst>
            <pc:docMk/>
            <pc:sldMk cId="4109402373" sldId="273"/>
            <ac:graphicFrameMk id="8" creationId="{5A89276F-0032-E762-468D-ECB83A9049B0}"/>
          </ac:graphicFrameMkLst>
        </pc:graphicFrameChg>
      </pc:sldChg>
      <pc:sldChg chg="modSp add mod">
        <pc:chgData name="Florence Nicolau" userId="c2e45d61-8b24-4685-b9c5-66c537d26174" providerId="ADAL" clId="{9B0BC9F6-AAFA-482A-BD6F-057B2E61E145}" dt="2023-03-19T15:52:16.774" v="334"/>
        <pc:sldMkLst>
          <pc:docMk/>
          <pc:sldMk cId="4028694830" sldId="274"/>
        </pc:sldMkLst>
        <pc:spChg chg="mod">
          <ac:chgData name="Florence Nicolau" userId="c2e45d61-8b24-4685-b9c5-66c537d26174" providerId="ADAL" clId="{9B0BC9F6-AAFA-482A-BD6F-057B2E61E145}" dt="2023-03-19T15:51:57.571" v="331" actId="404"/>
          <ac:spMkLst>
            <pc:docMk/>
            <pc:sldMk cId="4028694830" sldId="274"/>
            <ac:spMk id="2" creationId="{CA4B6095-FAE7-5601-C9E2-51AA02A44CF5}"/>
          </ac:spMkLst>
        </pc:spChg>
        <pc:graphicFrameChg chg="mod">
          <ac:chgData name="Florence Nicolau" userId="c2e45d61-8b24-4685-b9c5-66c537d26174" providerId="ADAL" clId="{9B0BC9F6-AAFA-482A-BD6F-057B2E61E145}" dt="2023-03-19T15:52:16.774" v="334"/>
          <ac:graphicFrameMkLst>
            <pc:docMk/>
            <pc:sldMk cId="4028694830" sldId="274"/>
            <ac:graphicFrameMk id="8" creationId="{5A89276F-0032-E762-468D-ECB83A9049B0}"/>
          </ac:graphicFrameMkLst>
        </pc:graphicFrameChg>
      </pc:sldChg>
      <pc:sldChg chg="modSp add mod">
        <pc:chgData name="Florence Nicolau" userId="c2e45d61-8b24-4685-b9c5-66c537d26174" providerId="ADAL" clId="{9B0BC9F6-AAFA-482A-BD6F-057B2E61E145}" dt="2023-03-19T16:07:27.882" v="370" actId="207"/>
        <pc:sldMkLst>
          <pc:docMk/>
          <pc:sldMk cId="3286492840" sldId="275"/>
        </pc:sldMkLst>
        <pc:spChg chg="mod">
          <ac:chgData name="Florence Nicolau" userId="c2e45d61-8b24-4685-b9c5-66c537d26174" providerId="ADAL" clId="{9B0BC9F6-AAFA-482A-BD6F-057B2E61E145}" dt="2023-03-19T16:02:25.592" v="346" actId="113"/>
          <ac:spMkLst>
            <pc:docMk/>
            <pc:sldMk cId="3286492840" sldId="275"/>
            <ac:spMk id="2" creationId="{CA4B6095-FAE7-5601-C9E2-51AA02A44CF5}"/>
          </ac:spMkLst>
        </pc:spChg>
        <pc:graphicFrameChg chg="mod">
          <ac:chgData name="Florence Nicolau" userId="c2e45d61-8b24-4685-b9c5-66c537d26174" providerId="ADAL" clId="{9B0BC9F6-AAFA-482A-BD6F-057B2E61E145}" dt="2023-03-19T16:07:27.882" v="370" actId="207"/>
          <ac:graphicFrameMkLst>
            <pc:docMk/>
            <pc:sldMk cId="3286492840" sldId="275"/>
            <ac:graphicFrameMk id="8" creationId="{5A89276F-0032-E762-468D-ECB83A9049B0}"/>
          </ac:graphicFrameMkLst>
        </pc:graphicFrameChg>
      </pc:sldChg>
      <pc:sldChg chg="addSp delSp modSp new mod ord">
        <pc:chgData name="Florence Nicolau" userId="c2e45d61-8b24-4685-b9c5-66c537d26174" providerId="ADAL" clId="{9B0BC9F6-AAFA-482A-BD6F-057B2E61E145}" dt="2023-03-19T16:37:51.334" v="556" actId="20577"/>
        <pc:sldMkLst>
          <pc:docMk/>
          <pc:sldMk cId="2914445824" sldId="276"/>
        </pc:sldMkLst>
        <pc:spChg chg="del">
          <ac:chgData name="Florence Nicolau" userId="c2e45d61-8b24-4685-b9c5-66c537d26174" providerId="ADAL" clId="{9B0BC9F6-AAFA-482A-BD6F-057B2E61E145}" dt="2023-03-19T16:22:11.759" v="373" actId="478"/>
          <ac:spMkLst>
            <pc:docMk/>
            <pc:sldMk cId="2914445824" sldId="276"/>
            <ac:spMk id="3" creationId="{F2C7DDFE-D471-B83A-5F16-D504BA307637}"/>
          </ac:spMkLst>
        </pc:spChg>
        <pc:spChg chg="add mod">
          <ac:chgData name="Florence Nicolau" userId="c2e45d61-8b24-4685-b9c5-66c537d26174" providerId="ADAL" clId="{9B0BC9F6-AAFA-482A-BD6F-057B2E61E145}" dt="2023-03-19T16:29:16.157" v="473" actId="20577"/>
          <ac:spMkLst>
            <pc:docMk/>
            <pc:sldMk cId="2914445824" sldId="276"/>
            <ac:spMk id="6" creationId="{6F5CF415-A958-CB23-F2FE-BD3913A2DDBB}"/>
          </ac:spMkLst>
        </pc:spChg>
        <pc:spChg chg="add mod">
          <ac:chgData name="Florence Nicolau" userId="c2e45d61-8b24-4685-b9c5-66c537d26174" providerId="ADAL" clId="{9B0BC9F6-AAFA-482A-BD6F-057B2E61E145}" dt="2023-03-19T16:29:24.044" v="474"/>
          <ac:spMkLst>
            <pc:docMk/>
            <pc:sldMk cId="2914445824" sldId="276"/>
            <ac:spMk id="8" creationId="{D345B8BA-7E3F-A997-1652-6534107104EC}"/>
          </ac:spMkLst>
        </pc:spChg>
        <pc:spChg chg="add mod">
          <ac:chgData name="Florence Nicolau" userId="c2e45d61-8b24-4685-b9c5-66c537d26174" providerId="ADAL" clId="{9B0BC9F6-AAFA-482A-BD6F-057B2E61E145}" dt="2023-03-19T16:29:26.785" v="475"/>
          <ac:spMkLst>
            <pc:docMk/>
            <pc:sldMk cId="2914445824" sldId="276"/>
            <ac:spMk id="9" creationId="{A49BDB7B-2CFC-2B4D-4DF6-C75773895233}"/>
          </ac:spMkLst>
        </pc:spChg>
        <pc:spChg chg="add mod">
          <ac:chgData name="Florence Nicolau" userId="c2e45d61-8b24-4685-b9c5-66c537d26174" providerId="ADAL" clId="{9B0BC9F6-AAFA-482A-BD6F-057B2E61E145}" dt="2023-03-19T16:29:35.083" v="477" actId="207"/>
          <ac:spMkLst>
            <pc:docMk/>
            <pc:sldMk cId="2914445824" sldId="276"/>
            <ac:spMk id="10" creationId="{5659CDD0-5907-31F7-7D36-3E9E3E1A714A}"/>
          </ac:spMkLst>
        </pc:spChg>
        <pc:spChg chg="add mod">
          <ac:chgData name="Florence Nicolau" userId="c2e45d61-8b24-4685-b9c5-66c537d26174" providerId="ADAL" clId="{9B0BC9F6-AAFA-482A-BD6F-057B2E61E145}" dt="2023-03-19T16:30:39.957" v="503" actId="1076"/>
          <ac:spMkLst>
            <pc:docMk/>
            <pc:sldMk cId="2914445824" sldId="276"/>
            <ac:spMk id="13" creationId="{71F2CC0C-8C28-81FA-CA55-7E59FFDE8537}"/>
          </ac:spMkLst>
        </pc:spChg>
        <pc:spChg chg="add mod">
          <ac:chgData name="Florence Nicolau" userId="c2e45d61-8b24-4685-b9c5-66c537d26174" providerId="ADAL" clId="{9B0BC9F6-AAFA-482A-BD6F-057B2E61E145}" dt="2023-03-19T16:31:09.879" v="515" actId="20577"/>
          <ac:spMkLst>
            <pc:docMk/>
            <pc:sldMk cId="2914445824" sldId="276"/>
            <ac:spMk id="14" creationId="{05012BC8-053A-CA25-6515-F46FBF664DE2}"/>
          </ac:spMkLst>
        </pc:spChg>
        <pc:spChg chg="add mod">
          <ac:chgData name="Florence Nicolau" userId="c2e45d61-8b24-4685-b9c5-66c537d26174" providerId="ADAL" clId="{9B0BC9F6-AAFA-482A-BD6F-057B2E61E145}" dt="2023-03-19T16:31:11.885" v="516" actId="20577"/>
          <ac:spMkLst>
            <pc:docMk/>
            <pc:sldMk cId="2914445824" sldId="276"/>
            <ac:spMk id="15" creationId="{3221A190-F5AD-BAAD-DBEA-F1ECC8AB1CF4}"/>
          </ac:spMkLst>
        </pc:spChg>
        <pc:spChg chg="add mod">
          <ac:chgData name="Florence Nicolau" userId="c2e45d61-8b24-4685-b9c5-66c537d26174" providerId="ADAL" clId="{9B0BC9F6-AAFA-482A-BD6F-057B2E61E145}" dt="2023-03-19T16:31:13.466" v="517" actId="20577"/>
          <ac:spMkLst>
            <pc:docMk/>
            <pc:sldMk cId="2914445824" sldId="276"/>
            <ac:spMk id="16" creationId="{7E17615D-EEF0-3859-7FB8-3F12DA8ED9A0}"/>
          </ac:spMkLst>
        </pc:spChg>
        <pc:spChg chg="add mod">
          <ac:chgData name="Florence Nicolau" userId="c2e45d61-8b24-4685-b9c5-66c537d26174" providerId="ADAL" clId="{9B0BC9F6-AAFA-482A-BD6F-057B2E61E145}" dt="2023-03-19T16:37:39.903" v="555" actId="1076"/>
          <ac:spMkLst>
            <pc:docMk/>
            <pc:sldMk cId="2914445824" sldId="276"/>
            <ac:spMk id="17" creationId="{2BA51796-7C58-75BC-1FC1-E6B39EF10725}"/>
          </ac:spMkLst>
        </pc:spChg>
        <pc:spChg chg="add mod">
          <ac:chgData name="Florence Nicolau" userId="c2e45d61-8b24-4685-b9c5-66c537d26174" providerId="ADAL" clId="{9B0BC9F6-AAFA-482A-BD6F-057B2E61E145}" dt="2023-03-19T16:37:51.334" v="556" actId="20577"/>
          <ac:spMkLst>
            <pc:docMk/>
            <pc:sldMk cId="2914445824" sldId="276"/>
            <ac:spMk id="18" creationId="{F1E6CEC1-BB8D-0462-9CB1-63600F1B05D8}"/>
          </ac:spMkLst>
        </pc:spChg>
        <pc:cxnChg chg="add del mod">
          <ac:chgData name="Florence Nicolau" userId="c2e45d61-8b24-4685-b9c5-66c537d26174" providerId="ADAL" clId="{9B0BC9F6-AAFA-482A-BD6F-057B2E61E145}" dt="2023-03-19T16:25:54.055" v="401" actId="478"/>
          <ac:cxnSpMkLst>
            <pc:docMk/>
            <pc:sldMk cId="2914445824" sldId="276"/>
            <ac:cxnSpMk id="12" creationId="{5A6683EC-E6AD-F0C1-A685-6573AAB35DF2}"/>
          </ac:cxnSpMkLst>
        </pc:cxnChg>
      </pc:sldChg>
      <pc:sldChg chg="modSp mod">
        <pc:chgData name="Florence Nicolau" userId="c2e45d61-8b24-4685-b9c5-66c537d26174" providerId="ADAL" clId="{9B0BC9F6-AAFA-482A-BD6F-057B2E61E145}" dt="2023-03-19T16:37:22.051" v="552" actId="20577"/>
        <pc:sldMkLst>
          <pc:docMk/>
          <pc:sldMk cId="3413480514" sldId="277"/>
        </pc:sldMkLst>
        <pc:spChg chg="mod">
          <ac:chgData name="Florence Nicolau" userId="c2e45d61-8b24-4685-b9c5-66c537d26174" providerId="ADAL" clId="{9B0BC9F6-AAFA-482A-BD6F-057B2E61E145}" dt="2023-03-19T16:36:23.610" v="521" actId="20577"/>
          <ac:spMkLst>
            <pc:docMk/>
            <pc:sldMk cId="3413480514" sldId="277"/>
            <ac:spMk id="13" creationId="{71F2CC0C-8C28-81FA-CA55-7E59FFDE8537}"/>
          </ac:spMkLst>
        </pc:spChg>
        <pc:spChg chg="mod">
          <ac:chgData name="Florence Nicolau" userId="c2e45d61-8b24-4685-b9c5-66c537d26174" providerId="ADAL" clId="{9B0BC9F6-AAFA-482A-BD6F-057B2E61E145}" dt="2023-03-19T16:36:41.213" v="531" actId="20577"/>
          <ac:spMkLst>
            <pc:docMk/>
            <pc:sldMk cId="3413480514" sldId="277"/>
            <ac:spMk id="14" creationId="{05012BC8-053A-CA25-6515-F46FBF664DE2}"/>
          </ac:spMkLst>
        </pc:spChg>
        <pc:spChg chg="mod">
          <ac:chgData name="Florence Nicolau" userId="c2e45d61-8b24-4685-b9c5-66c537d26174" providerId="ADAL" clId="{9B0BC9F6-AAFA-482A-BD6F-057B2E61E145}" dt="2023-03-19T16:36:48.397" v="535" actId="20577"/>
          <ac:spMkLst>
            <pc:docMk/>
            <pc:sldMk cId="3413480514" sldId="277"/>
            <ac:spMk id="15" creationId="{3221A190-F5AD-BAAD-DBEA-F1ECC8AB1CF4}"/>
          </ac:spMkLst>
        </pc:spChg>
        <pc:spChg chg="mod">
          <ac:chgData name="Florence Nicolau" userId="c2e45d61-8b24-4685-b9c5-66c537d26174" providerId="ADAL" clId="{9B0BC9F6-AAFA-482A-BD6F-057B2E61E145}" dt="2023-03-19T16:36:57.944" v="541" actId="20577"/>
          <ac:spMkLst>
            <pc:docMk/>
            <pc:sldMk cId="3413480514" sldId="277"/>
            <ac:spMk id="16" creationId="{7E17615D-EEF0-3859-7FB8-3F12DA8ED9A0}"/>
          </ac:spMkLst>
        </pc:spChg>
        <pc:spChg chg="mod">
          <ac:chgData name="Florence Nicolau" userId="c2e45d61-8b24-4685-b9c5-66c537d26174" providerId="ADAL" clId="{9B0BC9F6-AAFA-482A-BD6F-057B2E61E145}" dt="2023-03-19T16:37:13.042" v="548" actId="1076"/>
          <ac:spMkLst>
            <pc:docMk/>
            <pc:sldMk cId="3413480514" sldId="277"/>
            <ac:spMk id="17" creationId="{2BA51796-7C58-75BC-1FC1-E6B39EF10725}"/>
          </ac:spMkLst>
        </pc:spChg>
        <pc:spChg chg="mod">
          <ac:chgData name="Florence Nicolau" userId="c2e45d61-8b24-4685-b9c5-66c537d26174" providerId="ADAL" clId="{9B0BC9F6-AAFA-482A-BD6F-057B2E61E145}" dt="2023-03-19T16:37:22.051" v="552" actId="20577"/>
          <ac:spMkLst>
            <pc:docMk/>
            <pc:sldMk cId="3413480514" sldId="277"/>
            <ac:spMk id="18" creationId="{F1E6CEC1-BB8D-0462-9CB1-63600F1B05D8}"/>
          </ac:spMkLst>
        </pc:spChg>
      </pc:sldChg>
      <pc:sldChg chg="modSp add mod">
        <pc:chgData name="Florence Nicolau" userId="c2e45d61-8b24-4685-b9c5-66c537d26174" providerId="ADAL" clId="{9B0BC9F6-AAFA-482A-BD6F-057B2E61E145}" dt="2023-03-19T17:15:11.864" v="644"/>
        <pc:sldMkLst>
          <pc:docMk/>
          <pc:sldMk cId="1876268744" sldId="278"/>
        </pc:sldMkLst>
        <pc:spChg chg="mod">
          <ac:chgData name="Florence Nicolau" userId="c2e45d61-8b24-4685-b9c5-66c537d26174" providerId="ADAL" clId="{9B0BC9F6-AAFA-482A-BD6F-057B2E61E145}" dt="2023-03-19T16:54:31.766" v="578"/>
          <ac:spMkLst>
            <pc:docMk/>
            <pc:sldMk cId="1876268744" sldId="278"/>
            <ac:spMk id="2" creationId="{CA4B6095-FAE7-5601-C9E2-51AA02A44CF5}"/>
          </ac:spMkLst>
        </pc:spChg>
        <pc:graphicFrameChg chg="mod">
          <ac:chgData name="Florence Nicolau" userId="c2e45d61-8b24-4685-b9c5-66c537d26174" providerId="ADAL" clId="{9B0BC9F6-AAFA-482A-BD6F-057B2E61E145}" dt="2023-03-19T17:15:11.864" v="644"/>
          <ac:graphicFrameMkLst>
            <pc:docMk/>
            <pc:sldMk cId="1876268744" sldId="278"/>
            <ac:graphicFrameMk id="8" creationId="{5A89276F-0032-E762-468D-ECB83A9049B0}"/>
          </ac:graphicFrameMkLst>
        </pc:graphicFrameChg>
      </pc:sldChg>
      <pc:sldChg chg="addSp delSp modSp new mod">
        <pc:chgData name="Florence Nicolau" userId="c2e45d61-8b24-4685-b9c5-66c537d26174" providerId="ADAL" clId="{9B0BC9F6-AAFA-482A-BD6F-057B2E61E145}" dt="2023-03-19T17:04:45.851" v="603" actId="404"/>
        <pc:sldMkLst>
          <pc:docMk/>
          <pc:sldMk cId="2478300527" sldId="279"/>
        </pc:sldMkLst>
        <pc:spChg chg="mod">
          <ac:chgData name="Florence Nicolau" userId="c2e45d61-8b24-4685-b9c5-66c537d26174" providerId="ADAL" clId="{9B0BC9F6-AAFA-482A-BD6F-057B2E61E145}" dt="2023-03-19T17:04:45.851" v="603" actId="404"/>
          <ac:spMkLst>
            <pc:docMk/>
            <pc:sldMk cId="2478300527" sldId="279"/>
            <ac:spMk id="2" creationId="{98BF6317-0A73-B01D-E6AE-C712E0B2FD85}"/>
          </ac:spMkLst>
        </pc:spChg>
        <pc:spChg chg="add del">
          <ac:chgData name="Florence Nicolau" userId="c2e45d61-8b24-4685-b9c5-66c537d26174" providerId="ADAL" clId="{9B0BC9F6-AAFA-482A-BD6F-057B2E61E145}" dt="2023-03-19T17:00:15.515" v="586" actId="478"/>
          <ac:spMkLst>
            <pc:docMk/>
            <pc:sldMk cId="2478300527" sldId="279"/>
            <ac:spMk id="3" creationId="{A21CC178-12B6-4863-DD1C-F1E7BDF64954}"/>
          </ac:spMkLst>
        </pc:spChg>
        <pc:graphicFrameChg chg="add del mod">
          <ac:chgData name="Florence Nicolau" userId="c2e45d61-8b24-4685-b9c5-66c537d26174" providerId="ADAL" clId="{9B0BC9F6-AAFA-482A-BD6F-057B2E61E145}" dt="2023-03-19T17:00:12.489" v="585"/>
          <ac:graphicFrameMkLst>
            <pc:docMk/>
            <pc:sldMk cId="2478300527" sldId="279"/>
            <ac:graphicFrameMk id="6" creationId="{9D42408B-9547-A33F-D6B8-57648227D7C7}"/>
          </ac:graphicFrameMkLst>
        </pc:graphicFrameChg>
        <pc:graphicFrameChg chg="add del mod">
          <ac:chgData name="Florence Nicolau" userId="c2e45d61-8b24-4685-b9c5-66c537d26174" providerId="ADAL" clId="{9B0BC9F6-AAFA-482A-BD6F-057B2E61E145}" dt="2023-03-19T17:03:16.196" v="588"/>
          <ac:graphicFrameMkLst>
            <pc:docMk/>
            <pc:sldMk cId="2478300527" sldId="279"/>
            <ac:graphicFrameMk id="7" creationId="{BD094F60-0E7F-F38A-F5F2-68E007791E55}"/>
          </ac:graphicFrameMkLst>
        </pc:graphicFrameChg>
        <pc:graphicFrameChg chg="add mod modGraphic">
          <ac:chgData name="Florence Nicolau" userId="c2e45d61-8b24-4685-b9c5-66c537d26174" providerId="ADAL" clId="{9B0BC9F6-AAFA-482A-BD6F-057B2E61E145}" dt="2023-03-19T17:04:05.467" v="597" actId="2062"/>
          <ac:graphicFrameMkLst>
            <pc:docMk/>
            <pc:sldMk cId="2478300527" sldId="279"/>
            <ac:graphicFrameMk id="8" creationId="{F07C659D-902F-0681-6C9A-6BF9363A7B7F}"/>
          </ac:graphicFrameMkLst>
        </pc:graphicFrameChg>
      </pc:sldChg>
      <pc:sldChg chg="modSp add mod">
        <pc:chgData name="Florence Nicolau" userId="c2e45d61-8b24-4685-b9c5-66c537d26174" providerId="ADAL" clId="{9B0BC9F6-AAFA-482A-BD6F-057B2E61E145}" dt="2023-03-19T17:14:05.178" v="643"/>
        <pc:sldMkLst>
          <pc:docMk/>
          <pc:sldMk cId="525510525" sldId="280"/>
        </pc:sldMkLst>
        <pc:spChg chg="mod">
          <ac:chgData name="Florence Nicolau" userId="c2e45d61-8b24-4685-b9c5-66c537d26174" providerId="ADAL" clId="{9B0BC9F6-AAFA-482A-BD6F-057B2E61E145}" dt="2023-03-19T17:11:21.073" v="616"/>
          <ac:spMkLst>
            <pc:docMk/>
            <pc:sldMk cId="525510525" sldId="280"/>
            <ac:spMk id="2" creationId="{0D43416B-B008-918C-E9CE-43A8E0A4F88D}"/>
          </ac:spMkLst>
        </pc:spChg>
        <pc:graphicFrameChg chg="mod">
          <ac:chgData name="Florence Nicolau" userId="c2e45d61-8b24-4685-b9c5-66c537d26174" providerId="ADAL" clId="{9B0BC9F6-AAFA-482A-BD6F-057B2E61E145}" dt="2023-03-19T17:14:05.178" v="643"/>
          <ac:graphicFrameMkLst>
            <pc:docMk/>
            <pc:sldMk cId="525510525" sldId="280"/>
            <ac:graphicFrameMk id="6" creationId="{A7DB0BDF-AD14-EB2F-7FE2-2A66DC8CED93}"/>
          </ac:graphicFrameMkLst>
        </pc:graphicFrameChg>
      </pc:sldChg>
      <pc:sldChg chg="add del">
        <pc:chgData name="Florence Nicolau" userId="c2e45d61-8b24-4685-b9c5-66c537d26174" providerId="ADAL" clId="{9B0BC9F6-AAFA-482A-BD6F-057B2E61E145}" dt="2023-03-19T17:11:02.253" v="614"/>
        <pc:sldMkLst>
          <pc:docMk/>
          <pc:sldMk cId="1114098946" sldId="280"/>
        </pc:sldMkLst>
      </pc:sldChg>
      <pc:sldChg chg="modSp add mod">
        <pc:chgData name="Florence Nicolau" userId="c2e45d61-8b24-4685-b9c5-66c537d26174" providerId="ADAL" clId="{9B0BC9F6-AAFA-482A-BD6F-057B2E61E145}" dt="2023-03-19T17:20:51.892" v="664"/>
        <pc:sldMkLst>
          <pc:docMk/>
          <pc:sldMk cId="4051987367" sldId="281"/>
        </pc:sldMkLst>
        <pc:spChg chg="mod">
          <ac:chgData name="Florence Nicolau" userId="c2e45d61-8b24-4685-b9c5-66c537d26174" providerId="ADAL" clId="{9B0BC9F6-AAFA-482A-BD6F-057B2E61E145}" dt="2023-03-19T17:20:51.892" v="664"/>
          <ac:spMkLst>
            <pc:docMk/>
            <pc:sldMk cId="4051987367" sldId="281"/>
            <ac:spMk id="2" creationId="{0D43416B-B008-918C-E9CE-43A8E0A4F88D}"/>
          </ac:spMkLst>
        </pc:spChg>
        <pc:graphicFrameChg chg="mod">
          <ac:chgData name="Florence Nicolau" userId="c2e45d61-8b24-4685-b9c5-66c537d26174" providerId="ADAL" clId="{9B0BC9F6-AAFA-482A-BD6F-057B2E61E145}" dt="2023-03-19T17:20:34.141" v="663"/>
          <ac:graphicFrameMkLst>
            <pc:docMk/>
            <pc:sldMk cId="4051987367" sldId="281"/>
            <ac:graphicFrameMk id="6" creationId="{A7DB0BDF-AD14-EB2F-7FE2-2A66DC8CED93}"/>
          </ac:graphicFrameMkLst>
        </pc:graphicFrameChg>
      </pc:sldChg>
      <pc:sldChg chg="addSp delSp modSp add mod">
        <pc:chgData name="Florence Nicolau" userId="c2e45d61-8b24-4685-b9c5-66c537d26174" providerId="ADAL" clId="{9B0BC9F6-AAFA-482A-BD6F-057B2E61E145}" dt="2023-03-19T18:20:26.315" v="920" actId="1037"/>
        <pc:sldMkLst>
          <pc:docMk/>
          <pc:sldMk cId="1524934448" sldId="282"/>
        </pc:sldMkLst>
        <pc:spChg chg="mod">
          <ac:chgData name="Florence Nicolau" userId="c2e45d61-8b24-4685-b9c5-66c537d26174" providerId="ADAL" clId="{9B0BC9F6-AAFA-482A-BD6F-057B2E61E145}" dt="2023-03-19T17:30:52.936" v="687"/>
          <ac:spMkLst>
            <pc:docMk/>
            <pc:sldMk cId="1524934448" sldId="282"/>
            <ac:spMk id="2" creationId="{98BF6317-0A73-B01D-E6AE-C712E0B2FD85}"/>
          </ac:spMkLst>
        </pc:spChg>
        <pc:graphicFrameChg chg="add del mod">
          <ac:chgData name="Florence Nicolau" userId="c2e45d61-8b24-4685-b9c5-66c537d26174" providerId="ADAL" clId="{9B0BC9F6-AAFA-482A-BD6F-057B2E61E145}" dt="2023-03-19T17:29:03.476" v="668"/>
          <ac:graphicFrameMkLst>
            <pc:docMk/>
            <pc:sldMk cId="1524934448" sldId="282"/>
            <ac:graphicFrameMk id="3" creationId="{793B88F4-BCC6-FD63-DBCF-7492587C1ACD}"/>
          </ac:graphicFrameMkLst>
        </pc:graphicFrameChg>
        <pc:graphicFrameChg chg="add del mod modGraphic">
          <ac:chgData name="Florence Nicolau" userId="c2e45d61-8b24-4685-b9c5-66c537d26174" providerId="ADAL" clId="{9B0BC9F6-AAFA-482A-BD6F-057B2E61E145}" dt="2023-03-19T18:18:09.218" v="875" actId="478"/>
          <ac:graphicFrameMkLst>
            <pc:docMk/>
            <pc:sldMk cId="1524934448" sldId="282"/>
            <ac:graphicFrameMk id="6" creationId="{6B480B16-AD26-5124-8434-72DEA5FDEDC0}"/>
          </ac:graphicFrameMkLst>
        </pc:graphicFrameChg>
        <pc:graphicFrameChg chg="add del mod">
          <ac:chgData name="Florence Nicolau" userId="c2e45d61-8b24-4685-b9c5-66c537d26174" providerId="ADAL" clId="{9B0BC9F6-AAFA-482A-BD6F-057B2E61E145}" dt="2023-03-19T18:18:11.947" v="877"/>
          <ac:graphicFrameMkLst>
            <pc:docMk/>
            <pc:sldMk cId="1524934448" sldId="282"/>
            <ac:graphicFrameMk id="7" creationId="{4E3E1DB0-08F2-6127-5C9E-BEA9E52B93EC}"/>
          </ac:graphicFrameMkLst>
        </pc:graphicFrameChg>
        <pc:graphicFrameChg chg="del">
          <ac:chgData name="Florence Nicolau" userId="c2e45d61-8b24-4685-b9c5-66c537d26174" providerId="ADAL" clId="{9B0BC9F6-AAFA-482A-BD6F-057B2E61E145}" dt="2023-03-19T17:28:59.533" v="666" actId="478"/>
          <ac:graphicFrameMkLst>
            <pc:docMk/>
            <pc:sldMk cId="1524934448" sldId="282"/>
            <ac:graphicFrameMk id="8" creationId="{F07C659D-902F-0681-6C9A-6BF9363A7B7F}"/>
          </ac:graphicFrameMkLst>
        </pc:graphicFrameChg>
        <pc:graphicFrameChg chg="add mod modGraphic">
          <ac:chgData name="Florence Nicolau" userId="c2e45d61-8b24-4685-b9c5-66c537d26174" providerId="ADAL" clId="{9B0BC9F6-AAFA-482A-BD6F-057B2E61E145}" dt="2023-03-19T18:20:26.315" v="920" actId="1037"/>
          <ac:graphicFrameMkLst>
            <pc:docMk/>
            <pc:sldMk cId="1524934448" sldId="282"/>
            <ac:graphicFrameMk id="9" creationId="{23AE68D1-3846-B64F-FCA9-CE6060AE0560}"/>
          </ac:graphicFrameMkLst>
        </pc:graphicFrameChg>
      </pc:sldChg>
      <pc:sldChg chg="modSp add mod ord">
        <pc:chgData name="Florence Nicolau" userId="c2e45d61-8b24-4685-b9c5-66c537d26174" providerId="ADAL" clId="{9B0BC9F6-AAFA-482A-BD6F-057B2E61E145}" dt="2023-03-19T17:39:00.320" v="729"/>
        <pc:sldMkLst>
          <pc:docMk/>
          <pc:sldMk cId="3006037034" sldId="283"/>
        </pc:sldMkLst>
        <pc:spChg chg="mod">
          <ac:chgData name="Florence Nicolau" userId="c2e45d61-8b24-4685-b9c5-66c537d26174" providerId="ADAL" clId="{9B0BC9F6-AAFA-482A-BD6F-057B2E61E145}" dt="2023-03-19T17:38:50.890" v="727" actId="404"/>
          <ac:spMkLst>
            <pc:docMk/>
            <pc:sldMk cId="3006037034" sldId="283"/>
            <ac:spMk id="2" creationId="{0D43416B-B008-918C-E9CE-43A8E0A4F88D}"/>
          </ac:spMkLst>
        </pc:spChg>
        <pc:graphicFrameChg chg="mod">
          <ac:chgData name="Florence Nicolau" userId="c2e45d61-8b24-4685-b9c5-66c537d26174" providerId="ADAL" clId="{9B0BC9F6-AAFA-482A-BD6F-057B2E61E145}" dt="2023-03-19T17:38:22.419" v="724"/>
          <ac:graphicFrameMkLst>
            <pc:docMk/>
            <pc:sldMk cId="3006037034" sldId="283"/>
            <ac:graphicFrameMk id="6" creationId="{A7DB0BDF-AD14-EB2F-7FE2-2A66DC8CED93}"/>
          </ac:graphicFrameMkLst>
        </pc:graphicFrameChg>
      </pc:sldChg>
      <pc:sldChg chg="modSp add mod">
        <pc:chgData name="Florence Nicolau" userId="c2e45d61-8b24-4685-b9c5-66c537d26174" providerId="ADAL" clId="{9B0BC9F6-AAFA-482A-BD6F-057B2E61E145}" dt="2023-03-19T17:43:28.069" v="757"/>
        <pc:sldMkLst>
          <pc:docMk/>
          <pc:sldMk cId="1325119520" sldId="284"/>
        </pc:sldMkLst>
        <pc:spChg chg="mod">
          <ac:chgData name="Florence Nicolau" userId="c2e45d61-8b24-4685-b9c5-66c537d26174" providerId="ADAL" clId="{9B0BC9F6-AAFA-482A-BD6F-057B2E61E145}" dt="2023-03-19T17:41:52.231" v="738"/>
          <ac:spMkLst>
            <pc:docMk/>
            <pc:sldMk cId="1325119520" sldId="284"/>
            <ac:spMk id="2" creationId="{0D43416B-B008-918C-E9CE-43A8E0A4F88D}"/>
          </ac:spMkLst>
        </pc:spChg>
        <pc:graphicFrameChg chg="mod">
          <ac:chgData name="Florence Nicolau" userId="c2e45d61-8b24-4685-b9c5-66c537d26174" providerId="ADAL" clId="{9B0BC9F6-AAFA-482A-BD6F-057B2E61E145}" dt="2023-03-19T17:43:28.069" v="757"/>
          <ac:graphicFrameMkLst>
            <pc:docMk/>
            <pc:sldMk cId="1325119520" sldId="284"/>
            <ac:graphicFrameMk id="6" creationId="{A7DB0BDF-AD14-EB2F-7FE2-2A66DC8CED93}"/>
          </ac:graphicFrameMkLst>
        </pc:graphicFrameChg>
      </pc:sldChg>
      <pc:sldChg chg="modSp add del mod">
        <pc:chgData name="Florence Nicolau" userId="c2e45d61-8b24-4685-b9c5-66c537d26174" providerId="ADAL" clId="{9B0BC9F6-AAFA-482A-BD6F-057B2E61E145}" dt="2023-03-19T17:40:08.873" v="734" actId="47"/>
        <pc:sldMkLst>
          <pc:docMk/>
          <pc:sldMk cId="2704230532" sldId="284"/>
        </pc:sldMkLst>
        <pc:spChg chg="mod">
          <ac:chgData name="Florence Nicolau" userId="c2e45d61-8b24-4685-b9c5-66c537d26174" providerId="ADAL" clId="{9B0BC9F6-AAFA-482A-BD6F-057B2E61E145}" dt="2023-03-19T17:39:45.852" v="733"/>
          <ac:spMkLst>
            <pc:docMk/>
            <pc:sldMk cId="2704230532" sldId="284"/>
            <ac:spMk id="2" creationId="{51FCA3CC-2747-0462-71DA-51702FD2742D}"/>
          </ac:spMkLst>
        </pc:spChg>
      </pc:sldChg>
      <pc:sldChg chg="modSp add mod">
        <pc:chgData name="Florence Nicolau" userId="c2e45d61-8b24-4685-b9c5-66c537d26174" providerId="ADAL" clId="{9B0BC9F6-AAFA-482A-BD6F-057B2E61E145}" dt="2023-03-19T17:58:08.557" v="797" actId="207"/>
        <pc:sldMkLst>
          <pc:docMk/>
          <pc:sldMk cId="2907589276" sldId="285"/>
        </pc:sldMkLst>
        <pc:spChg chg="mod">
          <ac:chgData name="Florence Nicolau" userId="c2e45d61-8b24-4685-b9c5-66c537d26174" providerId="ADAL" clId="{9B0BC9F6-AAFA-482A-BD6F-057B2E61E145}" dt="2023-03-19T17:47:49.543" v="760"/>
          <ac:spMkLst>
            <pc:docMk/>
            <pc:sldMk cId="2907589276" sldId="285"/>
            <ac:spMk id="2" creationId="{0D43416B-B008-918C-E9CE-43A8E0A4F88D}"/>
          </ac:spMkLst>
        </pc:spChg>
        <pc:graphicFrameChg chg="mod">
          <ac:chgData name="Florence Nicolau" userId="c2e45d61-8b24-4685-b9c5-66c537d26174" providerId="ADAL" clId="{9B0BC9F6-AAFA-482A-BD6F-057B2E61E145}" dt="2023-03-19T17:58:08.557" v="797" actId="207"/>
          <ac:graphicFrameMkLst>
            <pc:docMk/>
            <pc:sldMk cId="2907589276" sldId="285"/>
            <ac:graphicFrameMk id="6" creationId="{A7DB0BDF-AD14-EB2F-7FE2-2A66DC8CED93}"/>
          </ac:graphicFrameMkLst>
        </pc:graphicFrameChg>
      </pc:sldChg>
      <pc:sldChg chg="modSp add mod">
        <pc:chgData name="Florence Nicolau" userId="c2e45d61-8b24-4685-b9c5-66c537d26174" providerId="ADAL" clId="{9B0BC9F6-AAFA-482A-BD6F-057B2E61E145}" dt="2023-03-19T18:05:20.982" v="847" actId="207"/>
        <pc:sldMkLst>
          <pc:docMk/>
          <pc:sldMk cId="2616398805" sldId="286"/>
        </pc:sldMkLst>
        <pc:spChg chg="mod">
          <ac:chgData name="Florence Nicolau" userId="c2e45d61-8b24-4685-b9c5-66c537d26174" providerId="ADAL" clId="{9B0BC9F6-AAFA-482A-BD6F-057B2E61E145}" dt="2023-03-19T18:00:10.885" v="804"/>
          <ac:spMkLst>
            <pc:docMk/>
            <pc:sldMk cId="2616398805" sldId="286"/>
            <ac:spMk id="2" creationId="{0D43416B-B008-918C-E9CE-43A8E0A4F88D}"/>
          </ac:spMkLst>
        </pc:spChg>
        <pc:graphicFrameChg chg="mod">
          <ac:chgData name="Florence Nicolau" userId="c2e45d61-8b24-4685-b9c5-66c537d26174" providerId="ADAL" clId="{9B0BC9F6-AAFA-482A-BD6F-057B2E61E145}" dt="2023-03-19T18:05:20.982" v="847" actId="207"/>
          <ac:graphicFrameMkLst>
            <pc:docMk/>
            <pc:sldMk cId="2616398805" sldId="286"/>
            <ac:graphicFrameMk id="6" creationId="{A7DB0BDF-AD14-EB2F-7FE2-2A66DC8CED93}"/>
          </ac:graphicFrameMkLst>
        </pc:graphicFrameChg>
      </pc:sldChg>
      <pc:sldChg chg="modSp add mod ord">
        <pc:chgData name="Florence Nicolau" userId="c2e45d61-8b24-4685-b9c5-66c537d26174" providerId="ADAL" clId="{9B0BC9F6-AAFA-482A-BD6F-057B2E61E145}" dt="2023-03-19T18:05:29.735" v="848" actId="207"/>
        <pc:sldMkLst>
          <pc:docMk/>
          <pc:sldMk cId="3054448904" sldId="287"/>
        </pc:sldMkLst>
        <pc:spChg chg="mod">
          <ac:chgData name="Florence Nicolau" userId="c2e45d61-8b24-4685-b9c5-66c537d26174" providerId="ADAL" clId="{9B0BC9F6-AAFA-482A-BD6F-057B2E61E145}" dt="2023-03-19T17:59:48.877" v="801" actId="20577"/>
          <ac:spMkLst>
            <pc:docMk/>
            <pc:sldMk cId="3054448904" sldId="287"/>
            <ac:spMk id="2" creationId="{0D43416B-B008-918C-E9CE-43A8E0A4F88D}"/>
          </ac:spMkLst>
        </pc:spChg>
        <pc:graphicFrameChg chg="mod">
          <ac:chgData name="Florence Nicolau" userId="c2e45d61-8b24-4685-b9c5-66c537d26174" providerId="ADAL" clId="{9B0BC9F6-AAFA-482A-BD6F-057B2E61E145}" dt="2023-03-19T18:05:29.735" v="848" actId="207"/>
          <ac:graphicFrameMkLst>
            <pc:docMk/>
            <pc:sldMk cId="3054448904" sldId="287"/>
            <ac:graphicFrameMk id="6" creationId="{A7DB0BDF-AD14-EB2F-7FE2-2A66DC8CED93}"/>
          </ac:graphicFrameMkLst>
        </pc:graphicFrameChg>
      </pc:sldChg>
      <pc:sldChg chg="addSp delSp modSp new mod">
        <pc:chgData name="Florence Nicolau" userId="c2e45d61-8b24-4685-b9c5-66c537d26174" providerId="ADAL" clId="{9B0BC9F6-AAFA-482A-BD6F-057B2E61E145}" dt="2023-03-19T18:14:57.154" v="869" actId="403"/>
        <pc:sldMkLst>
          <pc:docMk/>
          <pc:sldMk cId="1754391538" sldId="288"/>
        </pc:sldMkLst>
        <pc:spChg chg="mod">
          <ac:chgData name="Florence Nicolau" userId="c2e45d61-8b24-4685-b9c5-66c537d26174" providerId="ADAL" clId="{9B0BC9F6-AAFA-482A-BD6F-057B2E61E145}" dt="2023-03-19T18:14:40.276" v="865" actId="113"/>
          <ac:spMkLst>
            <pc:docMk/>
            <pc:sldMk cId="1754391538" sldId="288"/>
            <ac:spMk id="2" creationId="{0DFD3EDD-CEA0-8530-9425-38C1BB447836}"/>
          </ac:spMkLst>
        </pc:spChg>
        <pc:spChg chg="del">
          <ac:chgData name="Florence Nicolau" userId="c2e45d61-8b24-4685-b9c5-66c537d26174" providerId="ADAL" clId="{9B0BC9F6-AAFA-482A-BD6F-057B2E61E145}" dt="2023-03-19T18:09:58.650" v="851" actId="1957"/>
          <ac:spMkLst>
            <pc:docMk/>
            <pc:sldMk cId="1754391538" sldId="288"/>
            <ac:spMk id="3" creationId="{884A6393-D87B-6F93-8F28-DF4B07D8DD26}"/>
          </ac:spMkLst>
        </pc:spChg>
        <pc:graphicFrameChg chg="add mod">
          <ac:chgData name="Florence Nicolau" userId="c2e45d61-8b24-4685-b9c5-66c537d26174" providerId="ADAL" clId="{9B0BC9F6-AAFA-482A-BD6F-057B2E61E145}" dt="2023-03-19T18:14:57.154" v="869" actId="403"/>
          <ac:graphicFrameMkLst>
            <pc:docMk/>
            <pc:sldMk cId="1754391538" sldId="288"/>
            <ac:graphicFrameMk id="8" creationId="{A9152B11-440E-A2B0-7589-0E17C90A761F}"/>
          </ac:graphicFrameMkLst>
        </pc:graphicFrameChg>
      </pc:sldChg>
    </pc:docChg>
  </pc:docChgLst>
  <pc:docChgLst>
    <pc:chgData name="Pierre Crescenzo" userId="41cbe18c-0c75-48cb-aa3b-f833d1683ee8" providerId="ADAL" clId="{92DEF52F-4A3E-4074-B812-664A1D0F5760}"/>
    <pc:docChg chg="undo custSel addSld delSld modSld sldOrd modMainMaster">
      <pc:chgData name="Pierre Crescenzo" userId="41cbe18c-0c75-48cb-aa3b-f833d1683ee8" providerId="ADAL" clId="{92DEF52F-4A3E-4074-B812-664A1D0F5760}" dt="2023-03-20T08:54:55.060" v="1855" actId="1076"/>
      <pc:docMkLst>
        <pc:docMk/>
      </pc:docMkLst>
      <pc:sldChg chg="modSp mod chgLayout">
        <pc:chgData name="Pierre Crescenzo" userId="41cbe18c-0c75-48cb-aa3b-f833d1683ee8" providerId="ADAL" clId="{92DEF52F-4A3E-4074-B812-664A1D0F5760}" dt="2023-03-19T16:00:09.955" v="695" actId="1076"/>
        <pc:sldMkLst>
          <pc:docMk/>
          <pc:sldMk cId="2827009777" sldId="256"/>
        </pc:sldMkLst>
        <pc:spChg chg="mod ord">
          <ac:chgData name="Pierre Crescenzo" userId="41cbe18c-0c75-48cb-aa3b-f833d1683ee8" providerId="ADAL" clId="{92DEF52F-4A3E-4074-B812-664A1D0F5760}" dt="2023-03-19T15:57:40.461" v="667" actId="1076"/>
          <ac:spMkLst>
            <pc:docMk/>
            <pc:sldMk cId="2827009777" sldId="256"/>
            <ac:spMk id="2" creationId="{A4A8A930-19B6-B7C7-12AD-24CEB710419F}"/>
          </ac:spMkLst>
        </pc:spChg>
        <pc:spChg chg="mod ord">
          <ac:chgData name="Pierre Crescenzo" userId="41cbe18c-0c75-48cb-aa3b-f833d1683ee8" providerId="ADAL" clId="{92DEF52F-4A3E-4074-B812-664A1D0F5760}" dt="2023-03-19T16:00:09.955" v="695" actId="1076"/>
          <ac:spMkLst>
            <pc:docMk/>
            <pc:sldMk cId="2827009777" sldId="256"/>
            <ac:spMk id="3" creationId="{70AF17C6-DED1-0429-ED45-7A9249ADC4C2}"/>
          </ac:spMkLst>
        </pc:spChg>
        <pc:spChg chg="mod ord">
          <ac:chgData name="Pierre Crescenzo" userId="41cbe18c-0c75-48cb-aa3b-f833d1683ee8" providerId="ADAL" clId="{92DEF52F-4A3E-4074-B812-664A1D0F5760}" dt="2023-03-19T15:49:58.186" v="461" actId="700"/>
          <ac:spMkLst>
            <pc:docMk/>
            <pc:sldMk cId="2827009777" sldId="256"/>
            <ac:spMk id="4" creationId="{E338BB32-E2C2-FC20-E843-5D4910BEA23A}"/>
          </ac:spMkLst>
        </pc:spChg>
        <pc:spChg chg="mod ord">
          <ac:chgData name="Pierre Crescenzo" userId="41cbe18c-0c75-48cb-aa3b-f833d1683ee8" providerId="ADAL" clId="{92DEF52F-4A3E-4074-B812-664A1D0F5760}" dt="2023-03-19T15:49:58.186" v="461" actId="700"/>
          <ac:spMkLst>
            <pc:docMk/>
            <pc:sldMk cId="2827009777" sldId="256"/>
            <ac:spMk id="5" creationId="{FD3AC59F-A436-DB45-E824-B08F731D4146}"/>
          </ac:spMkLst>
        </pc:spChg>
      </pc:sldChg>
      <pc:sldChg chg="addSp delSp modSp mod chgLayout">
        <pc:chgData name="Pierre Crescenzo" userId="41cbe18c-0c75-48cb-aa3b-f833d1683ee8" providerId="ADAL" clId="{92DEF52F-4A3E-4074-B812-664A1D0F5760}" dt="2023-03-19T16:01:02.951" v="696" actId="255"/>
        <pc:sldMkLst>
          <pc:docMk/>
          <pc:sldMk cId="59562905" sldId="257"/>
        </pc:sldMkLst>
        <pc:spChg chg="add del mod ord">
          <ac:chgData name="Pierre Crescenzo" userId="41cbe18c-0c75-48cb-aa3b-f833d1683ee8" providerId="ADAL" clId="{92DEF52F-4A3E-4074-B812-664A1D0F5760}" dt="2023-03-19T16:01:02.951" v="696" actId="255"/>
          <ac:spMkLst>
            <pc:docMk/>
            <pc:sldMk cId="59562905" sldId="257"/>
            <ac:spMk id="2" creationId="{2609BD51-C487-DC31-AA4E-4B5C1E132E46}"/>
          </ac:spMkLst>
        </pc:spChg>
        <pc:spChg chg="add del">
          <ac:chgData name="Pierre Crescenzo" userId="41cbe18c-0c75-48cb-aa3b-f833d1683ee8" providerId="ADAL" clId="{92DEF52F-4A3E-4074-B812-664A1D0F5760}" dt="2023-03-19T10:01:10.091" v="122"/>
          <ac:spMkLst>
            <pc:docMk/>
            <pc:sldMk cId="59562905" sldId="257"/>
            <ac:spMk id="3" creationId="{4A7C0EBE-B029-9255-1928-CF839AB28692}"/>
          </ac:spMkLst>
        </pc:spChg>
        <pc:spChg chg="mod ord">
          <ac:chgData name="Pierre Crescenzo" userId="41cbe18c-0c75-48cb-aa3b-f833d1683ee8" providerId="ADAL" clId="{92DEF52F-4A3E-4074-B812-664A1D0F5760}" dt="2023-03-19T15:48:23.959" v="449" actId="700"/>
          <ac:spMkLst>
            <pc:docMk/>
            <pc:sldMk cId="59562905" sldId="257"/>
            <ac:spMk id="4" creationId="{4D92EAC6-4651-1853-6E07-D6EF5F6F2315}"/>
          </ac:spMkLst>
        </pc:spChg>
        <pc:spChg chg="mod ord">
          <ac:chgData name="Pierre Crescenzo" userId="41cbe18c-0c75-48cb-aa3b-f833d1683ee8" providerId="ADAL" clId="{92DEF52F-4A3E-4074-B812-664A1D0F5760}" dt="2023-03-19T15:48:23.959" v="449" actId="700"/>
          <ac:spMkLst>
            <pc:docMk/>
            <pc:sldMk cId="59562905" sldId="257"/>
            <ac:spMk id="5" creationId="{AF04F03B-B42F-75B0-D6EA-AAFC61316FD3}"/>
          </ac:spMkLst>
        </pc:spChg>
        <pc:spChg chg="add del mod">
          <ac:chgData name="Pierre Crescenzo" userId="41cbe18c-0c75-48cb-aa3b-f833d1683ee8" providerId="ADAL" clId="{92DEF52F-4A3E-4074-B812-664A1D0F5760}" dt="2023-03-19T10:01:03.549" v="121"/>
          <ac:spMkLst>
            <pc:docMk/>
            <pc:sldMk cId="59562905" sldId="257"/>
            <ac:spMk id="6" creationId="{386273CA-1BF2-F96C-F633-FCAB4B50EE2E}"/>
          </ac:spMkLst>
        </pc:spChg>
        <pc:graphicFrameChg chg="add del mod">
          <ac:chgData name="Pierre Crescenzo" userId="41cbe18c-0c75-48cb-aa3b-f833d1683ee8" providerId="ADAL" clId="{92DEF52F-4A3E-4074-B812-664A1D0F5760}" dt="2023-03-19T10:01:03.549" v="121"/>
          <ac:graphicFrameMkLst>
            <pc:docMk/>
            <pc:sldMk cId="59562905" sldId="257"/>
            <ac:graphicFrameMk id="7" creationId="{9054D07E-E45F-6795-7C6E-245370D0BD79}"/>
          </ac:graphicFrameMkLst>
        </pc:graphicFrameChg>
        <pc:graphicFrameChg chg="add mod ord">
          <ac:chgData name="Pierre Crescenzo" userId="41cbe18c-0c75-48cb-aa3b-f833d1683ee8" providerId="ADAL" clId="{92DEF52F-4A3E-4074-B812-664A1D0F5760}" dt="2023-03-19T15:48:23.959" v="449" actId="700"/>
          <ac:graphicFrameMkLst>
            <pc:docMk/>
            <pc:sldMk cId="59562905" sldId="257"/>
            <ac:graphicFrameMk id="8" creationId="{900BB179-2E7C-07AD-AB83-7D8F7BCE2F3A}"/>
          </ac:graphicFrameMkLst>
        </pc:graphicFrameChg>
      </pc:sldChg>
      <pc:sldChg chg="del">
        <pc:chgData name="Pierre Crescenzo" userId="41cbe18c-0c75-48cb-aa3b-f833d1683ee8" providerId="ADAL" clId="{92DEF52F-4A3E-4074-B812-664A1D0F5760}" dt="2023-03-19T09:48:08.016" v="0" actId="47"/>
        <pc:sldMkLst>
          <pc:docMk/>
          <pc:sldMk cId="1704612210" sldId="257"/>
        </pc:sldMkLst>
      </pc:sldChg>
      <pc:sldChg chg="new del">
        <pc:chgData name="Pierre Crescenzo" userId="41cbe18c-0c75-48cb-aa3b-f833d1683ee8" providerId="ADAL" clId="{92DEF52F-4A3E-4074-B812-664A1D0F5760}" dt="2023-03-19T09:49:55.334" v="108" actId="47"/>
        <pc:sldMkLst>
          <pc:docMk/>
          <pc:sldMk cId="3189635391" sldId="257"/>
        </pc:sldMkLst>
      </pc:sldChg>
      <pc:sldChg chg="add del">
        <pc:chgData name="Pierre Crescenzo" userId="41cbe18c-0c75-48cb-aa3b-f833d1683ee8" providerId="ADAL" clId="{92DEF52F-4A3E-4074-B812-664A1D0F5760}" dt="2023-03-19T10:01:27.728" v="124" actId="47"/>
        <pc:sldMkLst>
          <pc:docMk/>
          <pc:sldMk cId="1000026061" sldId="258"/>
        </pc:sldMkLst>
      </pc:sldChg>
      <pc:sldChg chg="del">
        <pc:chgData name="Pierre Crescenzo" userId="41cbe18c-0c75-48cb-aa3b-f833d1683ee8" providerId="ADAL" clId="{92DEF52F-4A3E-4074-B812-664A1D0F5760}" dt="2023-03-19T09:48:08.016" v="0" actId="47"/>
        <pc:sldMkLst>
          <pc:docMk/>
          <pc:sldMk cId="2756245354" sldId="258"/>
        </pc:sldMkLst>
      </pc:sldChg>
      <pc:sldChg chg="add del">
        <pc:chgData name="Pierre Crescenzo" userId="41cbe18c-0c75-48cb-aa3b-f833d1683ee8" providerId="ADAL" clId="{92DEF52F-4A3E-4074-B812-664A1D0F5760}" dt="2023-03-19T10:01:50.165" v="130" actId="47"/>
        <pc:sldMkLst>
          <pc:docMk/>
          <pc:sldMk cId="3841979359" sldId="259"/>
        </pc:sldMkLst>
      </pc:sldChg>
      <pc:sldChg chg="del">
        <pc:chgData name="Pierre Crescenzo" userId="41cbe18c-0c75-48cb-aa3b-f833d1683ee8" providerId="ADAL" clId="{92DEF52F-4A3E-4074-B812-664A1D0F5760}" dt="2023-03-19T09:48:08.016" v="0" actId="47"/>
        <pc:sldMkLst>
          <pc:docMk/>
          <pc:sldMk cId="4144532757" sldId="259"/>
        </pc:sldMkLst>
      </pc:sldChg>
      <pc:sldChg chg="del">
        <pc:chgData name="Pierre Crescenzo" userId="41cbe18c-0c75-48cb-aa3b-f833d1683ee8" providerId="ADAL" clId="{92DEF52F-4A3E-4074-B812-664A1D0F5760}" dt="2023-03-19T09:48:08.016" v="0" actId="47"/>
        <pc:sldMkLst>
          <pc:docMk/>
          <pc:sldMk cId="3349302800" sldId="260"/>
        </pc:sldMkLst>
      </pc:sldChg>
      <pc:sldChg chg="add del">
        <pc:chgData name="Pierre Crescenzo" userId="41cbe18c-0c75-48cb-aa3b-f833d1683ee8" providerId="ADAL" clId="{92DEF52F-4A3E-4074-B812-664A1D0F5760}" dt="2023-03-19T10:02:05.050" v="133" actId="47"/>
        <pc:sldMkLst>
          <pc:docMk/>
          <pc:sldMk cId="3646875226" sldId="260"/>
        </pc:sldMkLst>
      </pc:sldChg>
      <pc:sldChg chg="del">
        <pc:chgData name="Pierre Crescenzo" userId="41cbe18c-0c75-48cb-aa3b-f833d1683ee8" providerId="ADAL" clId="{92DEF52F-4A3E-4074-B812-664A1D0F5760}" dt="2023-03-19T09:48:08.016" v="0" actId="47"/>
        <pc:sldMkLst>
          <pc:docMk/>
          <pc:sldMk cId="2990851874" sldId="261"/>
        </pc:sldMkLst>
      </pc:sldChg>
      <pc:sldChg chg="addSp delSp modSp new mod">
        <pc:chgData name="Pierre Crescenzo" userId="41cbe18c-0c75-48cb-aa3b-f833d1683ee8" providerId="ADAL" clId="{92DEF52F-4A3E-4074-B812-664A1D0F5760}" dt="2023-03-19T10:01:44.991" v="129"/>
        <pc:sldMkLst>
          <pc:docMk/>
          <pc:sldMk cId="3138521540" sldId="261"/>
        </pc:sldMkLst>
        <pc:spChg chg="mod">
          <ac:chgData name="Pierre Crescenzo" userId="41cbe18c-0c75-48cb-aa3b-f833d1683ee8" providerId="ADAL" clId="{92DEF52F-4A3E-4074-B812-664A1D0F5760}" dt="2023-03-19T10:01:38.481" v="128" actId="27636"/>
          <ac:spMkLst>
            <pc:docMk/>
            <pc:sldMk cId="3138521540" sldId="261"/>
            <ac:spMk id="2" creationId="{7422D790-6CE5-DF09-CB72-95A8C0981274}"/>
          </ac:spMkLst>
        </pc:spChg>
        <pc:spChg chg="del">
          <ac:chgData name="Pierre Crescenzo" userId="41cbe18c-0c75-48cb-aa3b-f833d1683ee8" providerId="ADAL" clId="{92DEF52F-4A3E-4074-B812-664A1D0F5760}" dt="2023-03-19T10:01:44.991" v="129"/>
          <ac:spMkLst>
            <pc:docMk/>
            <pc:sldMk cId="3138521540" sldId="261"/>
            <ac:spMk id="3" creationId="{F586F9CD-E1B8-4DAA-B2E5-0235951C6523}"/>
          </ac:spMkLst>
        </pc:spChg>
        <pc:graphicFrameChg chg="add mod">
          <ac:chgData name="Pierre Crescenzo" userId="41cbe18c-0c75-48cb-aa3b-f833d1683ee8" providerId="ADAL" clId="{92DEF52F-4A3E-4074-B812-664A1D0F5760}" dt="2023-03-19T10:01:44.991" v="129"/>
          <ac:graphicFrameMkLst>
            <pc:docMk/>
            <pc:sldMk cId="3138521540" sldId="261"/>
            <ac:graphicFrameMk id="6" creationId="{881613CD-A9FA-487A-C612-9A7DC1DFA4F8}"/>
          </ac:graphicFrameMkLst>
        </pc:graphicFrameChg>
      </pc:sldChg>
      <pc:sldChg chg="del">
        <pc:chgData name="Pierre Crescenzo" userId="41cbe18c-0c75-48cb-aa3b-f833d1683ee8" providerId="ADAL" clId="{92DEF52F-4A3E-4074-B812-664A1D0F5760}" dt="2023-03-19T09:48:08.016" v="0" actId="47"/>
        <pc:sldMkLst>
          <pc:docMk/>
          <pc:sldMk cId="785893567" sldId="262"/>
        </pc:sldMkLst>
      </pc:sldChg>
      <pc:sldChg chg="addSp delSp modSp new mod chgLayout">
        <pc:chgData name="Pierre Crescenzo" userId="41cbe18c-0c75-48cb-aa3b-f833d1683ee8" providerId="ADAL" clId="{92DEF52F-4A3E-4074-B812-664A1D0F5760}" dt="2023-03-19T15:49:10.063" v="456" actId="700"/>
        <pc:sldMkLst>
          <pc:docMk/>
          <pc:sldMk cId="2553849373" sldId="262"/>
        </pc:sldMkLst>
        <pc:spChg chg="mod ord">
          <ac:chgData name="Pierre Crescenzo" userId="41cbe18c-0c75-48cb-aa3b-f833d1683ee8" providerId="ADAL" clId="{92DEF52F-4A3E-4074-B812-664A1D0F5760}" dt="2023-03-19T15:49:10.063" v="456" actId="700"/>
          <ac:spMkLst>
            <pc:docMk/>
            <pc:sldMk cId="2553849373" sldId="262"/>
            <ac:spMk id="2" creationId="{0D43416B-B008-918C-E9CE-43A8E0A4F88D}"/>
          </ac:spMkLst>
        </pc:spChg>
        <pc:spChg chg="del">
          <ac:chgData name="Pierre Crescenzo" userId="41cbe18c-0c75-48cb-aa3b-f833d1683ee8" providerId="ADAL" clId="{92DEF52F-4A3E-4074-B812-664A1D0F5760}" dt="2023-03-19T10:02:02.515" v="132"/>
          <ac:spMkLst>
            <pc:docMk/>
            <pc:sldMk cId="2553849373" sldId="262"/>
            <ac:spMk id="3" creationId="{CE0BD761-2DDE-463B-0FE0-1492BB8D9BBC}"/>
          </ac:spMkLst>
        </pc:spChg>
        <pc:spChg chg="mod ord">
          <ac:chgData name="Pierre Crescenzo" userId="41cbe18c-0c75-48cb-aa3b-f833d1683ee8" providerId="ADAL" clId="{92DEF52F-4A3E-4074-B812-664A1D0F5760}" dt="2023-03-19T15:49:10.063" v="456" actId="700"/>
          <ac:spMkLst>
            <pc:docMk/>
            <pc:sldMk cId="2553849373" sldId="262"/>
            <ac:spMk id="4" creationId="{9B8B218B-5581-9516-8D2D-2B712EA52D3B}"/>
          </ac:spMkLst>
        </pc:spChg>
        <pc:spChg chg="mod ord">
          <ac:chgData name="Pierre Crescenzo" userId="41cbe18c-0c75-48cb-aa3b-f833d1683ee8" providerId="ADAL" clId="{92DEF52F-4A3E-4074-B812-664A1D0F5760}" dt="2023-03-19T15:49:10.063" v="456" actId="700"/>
          <ac:spMkLst>
            <pc:docMk/>
            <pc:sldMk cId="2553849373" sldId="262"/>
            <ac:spMk id="5" creationId="{81F88407-D7F5-5B70-4D59-44A91AB9F2EE}"/>
          </ac:spMkLst>
        </pc:spChg>
        <pc:graphicFrameChg chg="add mod ord">
          <ac:chgData name="Pierre Crescenzo" userId="41cbe18c-0c75-48cb-aa3b-f833d1683ee8" providerId="ADAL" clId="{92DEF52F-4A3E-4074-B812-664A1D0F5760}" dt="2023-03-19T15:49:10.063" v="456" actId="700"/>
          <ac:graphicFrameMkLst>
            <pc:docMk/>
            <pc:sldMk cId="2553849373" sldId="262"/>
            <ac:graphicFrameMk id="6" creationId="{A7DB0BDF-AD14-EB2F-7FE2-2A66DC8CED93}"/>
          </ac:graphicFrameMkLst>
        </pc:graphicFrameChg>
      </pc:sldChg>
      <pc:sldChg chg="addSp modSp mod chgLayout">
        <pc:chgData name="Pierre Crescenzo" userId="41cbe18c-0c75-48cb-aa3b-f833d1683ee8" providerId="ADAL" clId="{92DEF52F-4A3E-4074-B812-664A1D0F5760}" dt="2023-03-20T08:49:53.991" v="1797" actId="1076"/>
        <pc:sldMkLst>
          <pc:docMk/>
          <pc:sldMk cId="4097328038" sldId="264"/>
        </pc:sldMkLst>
        <pc:spChg chg="mod ord">
          <ac:chgData name="Pierre Crescenzo" userId="41cbe18c-0c75-48cb-aa3b-f833d1683ee8" providerId="ADAL" clId="{92DEF52F-4A3E-4074-B812-664A1D0F5760}" dt="2023-03-19T16:01:10.071" v="697" actId="255"/>
          <ac:spMkLst>
            <pc:docMk/>
            <pc:sldMk cId="4097328038" sldId="264"/>
            <ac:spMk id="2" creationId="{02C9C99F-4642-C4F5-0354-11CB6B31EE28}"/>
          </ac:spMkLst>
        </pc:spChg>
        <pc:spChg chg="add mod">
          <ac:chgData name="Pierre Crescenzo" userId="41cbe18c-0c75-48cb-aa3b-f833d1683ee8" providerId="ADAL" clId="{92DEF52F-4A3E-4074-B812-664A1D0F5760}" dt="2023-03-20T08:47:22.377" v="1754" actId="20577"/>
          <ac:spMkLst>
            <pc:docMk/>
            <pc:sldMk cId="4097328038" sldId="264"/>
            <ac:spMk id="3" creationId="{038ED3C8-781D-1A57-E5FE-CAD537BF5466}"/>
          </ac:spMkLst>
        </pc:spChg>
        <pc:spChg chg="mod ord">
          <ac:chgData name="Pierre Crescenzo" userId="41cbe18c-0c75-48cb-aa3b-f833d1683ee8" providerId="ADAL" clId="{92DEF52F-4A3E-4074-B812-664A1D0F5760}" dt="2023-03-19T15:48:30.688" v="450" actId="700"/>
          <ac:spMkLst>
            <pc:docMk/>
            <pc:sldMk cId="4097328038" sldId="264"/>
            <ac:spMk id="4" creationId="{C66C02F5-B8F3-63A5-858A-2EFEED595C43}"/>
          </ac:spMkLst>
        </pc:spChg>
        <pc:spChg chg="mod ord">
          <ac:chgData name="Pierre Crescenzo" userId="41cbe18c-0c75-48cb-aa3b-f833d1683ee8" providerId="ADAL" clId="{92DEF52F-4A3E-4074-B812-664A1D0F5760}" dt="2023-03-19T15:48:30.688" v="450" actId="700"/>
          <ac:spMkLst>
            <pc:docMk/>
            <pc:sldMk cId="4097328038" sldId="264"/>
            <ac:spMk id="5" creationId="{33028B24-0B07-035A-5ACB-7A4B6F6DB4BF}"/>
          </ac:spMkLst>
        </pc:spChg>
        <pc:spChg chg="add mod">
          <ac:chgData name="Pierre Crescenzo" userId="41cbe18c-0c75-48cb-aa3b-f833d1683ee8" providerId="ADAL" clId="{92DEF52F-4A3E-4074-B812-664A1D0F5760}" dt="2023-03-20T08:49:53.991" v="1797" actId="1076"/>
          <ac:spMkLst>
            <pc:docMk/>
            <pc:sldMk cId="4097328038" sldId="264"/>
            <ac:spMk id="6" creationId="{142A450C-C7D5-6AAD-243D-D8EC9F7AE067}"/>
          </ac:spMkLst>
        </pc:spChg>
        <pc:picChg chg="mod ord">
          <ac:chgData name="Pierre Crescenzo" userId="41cbe18c-0c75-48cb-aa3b-f833d1683ee8" providerId="ADAL" clId="{92DEF52F-4A3E-4074-B812-664A1D0F5760}" dt="2023-03-20T08:46:24.105" v="1724" actId="1076"/>
          <ac:picMkLst>
            <pc:docMk/>
            <pc:sldMk cId="4097328038" sldId="264"/>
            <ac:picMk id="8" creationId="{F4E0C2B0-DC53-E641-D1D7-3FEC968EFD23}"/>
          </ac:picMkLst>
        </pc:picChg>
      </pc:sldChg>
      <pc:sldChg chg="addSp modSp mod chgLayout">
        <pc:chgData name="Pierre Crescenzo" userId="41cbe18c-0c75-48cb-aa3b-f833d1683ee8" providerId="ADAL" clId="{92DEF52F-4A3E-4074-B812-664A1D0F5760}" dt="2023-03-20T08:49:47.069" v="1796" actId="1076"/>
        <pc:sldMkLst>
          <pc:docMk/>
          <pc:sldMk cId="3315475415" sldId="265"/>
        </pc:sldMkLst>
        <pc:spChg chg="mod ord">
          <ac:chgData name="Pierre Crescenzo" userId="41cbe18c-0c75-48cb-aa3b-f833d1683ee8" providerId="ADAL" clId="{92DEF52F-4A3E-4074-B812-664A1D0F5760}" dt="2023-03-19T15:48:43.604" v="451" actId="700"/>
          <ac:spMkLst>
            <pc:docMk/>
            <pc:sldMk cId="3315475415" sldId="265"/>
            <ac:spMk id="2" creationId="{BF3CF130-D936-CAB9-BECC-3515CF3F17F4}"/>
          </ac:spMkLst>
        </pc:spChg>
        <pc:spChg chg="add mod">
          <ac:chgData name="Pierre Crescenzo" userId="41cbe18c-0c75-48cb-aa3b-f833d1683ee8" providerId="ADAL" clId="{92DEF52F-4A3E-4074-B812-664A1D0F5760}" dt="2023-03-20T08:47:31.416" v="1755"/>
          <ac:spMkLst>
            <pc:docMk/>
            <pc:sldMk cId="3315475415" sldId="265"/>
            <ac:spMk id="3" creationId="{EBA82950-69E7-C817-5246-1C5DD888DB43}"/>
          </ac:spMkLst>
        </pc:spChg>
        <pc:spChg chg="mod ord">
          <ac:chgData name="Pierre Crescenzo" userId="41cbe18c-0c75-48cb-aa3b-f833d1683ee8" providerId="ADAL" clId="{92DEF52F-4A3E-4074-B812-664A1D0F5760}" dt="2023-03-19T15:48:43.604" v="451" actId="700"/>
          <ac:spMkLst>
            <pc:docMk/>
            <pc:sldMk cId="3315475415" sldId="265"/>
            <ac:spMk id="4" creationId="{498D4692-885C-F0A6-0C67-0568395736D8}"/>
          </ac:spMkLst>
        </pc:spChg>
        <pc:spChg chg="mod ord">
          <ac:chgData name="Pierre Crescenzo" userId="41cbe18c-0c75-48cb-aa3b-f833d1683ee8" providerId="ADAL" clId="{92DEF52F-4A3E-4074-B812-664A1D0F5760}" dt="2023-03-19T15:48:43.604" v="451" actId="700"/>
          <ac:spMkLst>
            <pc:docMk/>
            <pc:sldMk cId="3315475415" sldId="265"/>
            <ac:spMk id="5" creationId="{C275F2D9-030C-84E4-D51C-8F09F102E2F2}"/>
          </ac:spMkLst>
        </pc:spChg>
        <pc:spChg chg="add mod">
          <ac:chgData name="Pierre Crescenzo" userId="41cbe18c-0c75-48cb-aa3b-f833d1683ee8" providerId="ADAL" clId="{92DEF52F-4A3E-4074-B812-664A1D0F5760}" dt="2023-03-20T08:49:47.069" v="1796" actId="1076"/>
          <ac:spMkLst>
            <pc:docMk/>
            <pc:sldMk cId="3315475415" sldId="265"/>
            <ac:spMk id="6" creationId="{3FDE71A5-6C7D-E93C-5DF1-4B0E0627C5C2}"/>
          </ac:spMkLst>
        </pc:spChg>
        <pc:picChg chg="mod ord">
          <ac:chgData name="Pierre Crescenzo" userId="41cbe18c-0c75-48cb-aa3b-f833d1683ee8" providerId="ADAL" clId="{92DEF52F-4A3E-4074-B812-664A1D0F5760}" dt="2023-03-20T08:49:42.773" v="1795" actId="1076"/>
          <ac:picMkLst>
            <pc:docMk/>
            <pc:sldMk cId="3315475415" sldId="265"/>
            <ac:picMk id="7" creationId="{09A3D35A-139C-40A5-0F30-C853F0F3EADB}"/>
          </ac:picMkLst>
        </pc:picChg>
      </pc:sldChg>
      <pc:sldChg chg="addSp modSp mod chgLayout">
        <pc:chgData name="Pierre Crescenzo" userId="41cbe18c-0c75-48cb-aa3b-f833d1683ee8" providerId="ADAL" clId="{92DEF52F-4A3E-4074-B812-664A1D0F5760}" dt="2023-03-20T08:50:19.771" v="1824" actId="20577"/>
        <pc:sldMkLst>
          <pc:docMk/>
          <pc:sldMk cId="2461584397" sldId="266"/>
        </pc:sldMkLst>
        <pc:spChg chg="mod ord">
          <ac:chgData name="Pierre Crescenzo" userId="41cbe18c-0c75-48cb-aa3b-f833d1683ee8" providerId="ADAL" clId="{92DEF52F-4A3E-4074-B812-664A1D0F5760}" dt="2023-03-19T15:48:48.239" v="452" actId="700"/>
          <ac:spMkLst>
            <pc:docMk/>
            <pc:sldMk cId="2461584397" sldId="266"/>
            <ac:spMk id="2" creationId="{C95657F4-D2CF-2F8B-A6F3-A138D8CEECA0}"/>
          </ac:spMkLst>
        </pc:spChg>
        <pc:spChg chg="add mod">
          <ac:chgData name="Pierre Crescenzo" userId="41cbe18c-0c75-48cb-aa3b-f833d1683ee8" providerId="ADAL" clId="{92DEF52F-4A3E-4074-B812-664A1D0F5760}" dt="2023-03-20T08:47:53.453" v="1759" actId="1076"/>
          <ac:spMkLst>
            <pc:docMk/>
            <pc:sldMk cId="2461584397" sldId="266"/>
            <ac:spMk id="3" creationId="{0B1810D6-733A-DBEC-8BC5-54E4DF3026EA}"/>
          </ac:spMkLst>
        </pc:spChg>
        <pc:spChg chg="mod ord">
          <ac:chgData name="Pierre Crescenzo" userId="41cbe18c-0c75-48cb-aa3b-f833d1683ee8" providerId="ADAL" clId="{92DEF52F-4A3E-4074-B812-664A1D0F5760}" dt="2023-03-19T15:48:48.239" v="452" actId="700"/>
          <ac:spMkLst>
            <pc:docMk/>
            <pc:sldMk cId="2461584397" sldId="266"/>
            <ac:spMk id="4" creationId="{D6A2A0E1-91EB-4710-47DE-2A17A64A06A3}"/>
          </ac:spMkLst>
        </pc:spChg>
        <pc:spChg chg="mod ord">
          <ac:chgData name="Pierre Crescenzo" userId="41cbe18c-0c75-48cb-aa3b-f833d1683ee8" providerId="ADAL" clId="{92DEF52F-4A3E-4074-B812-664A1D0F5760}" dt="2023-03-19T15:48:48.239" v="452" actId="700"/>
          <ac:spMkLst>
            <pc:docMk/>
            <pc:sldMk cId="2461584397" sldId="266"/>
            <ac:spMk id="5" creationId="{49860953-E5F7-A4AA-09DB-091725B00FDE}"/>
          </ac:spMkLst>
        </pc:spChg>
        <pc:spChg chg="add mod">
          <ac:chgData name="Pierre Crescenzo" userId="41cbe18c-0c75-48cb-aa3b-f833d1683ee8" providerId="ADAL" clId="{92DEF52F-4A3E-4074-B812-664A1D0F5760}" dt="2023-03-20T08:50:19.771" v="1824" actId="20577"/>
          <ac:spMkLst>
            <pc:docMk/>
            <pc:sldMk cId="2461584397" sldId="266"/>
            <ac:spMk id="6" creationId="{47D8405E-8412-587F-71A8-90F7C5A17A05}"/>
          </ac:spMkLst>
        </pc:spChg>
        <pc:picChg chg="mod ord modCrop">
          <ac:chgData name="Pierre Crescenzo" userId="41cbe18c-0c75-48cb-aa3b-f833d1683ee8" providerId="ADAL" clId="{92DEF52F-4A3E-4074-B812-664A1D0F5760}" dt="2023-03-19T15:56:03.726" v="651" actId="732"/>
          <ac:picMkLst>
            <pc:docMk/>
            <pc:sldMk cId="2461584397" sldId="266"/>
            <ac:picMk id="7" creationId="{7FC427A5-6EF6-E823-D3DB-4C8824D64D55}"/>
          </ac:picMkLst>
        </pc:picChg>
      </pc:sldChg>
      <pc:sldChg chg="addSp modSp mod chgLayout">
        <pc:chgData name="Pierre Crescenzo" userId="41cbe18c-0c75-48cb-aa3b-f833d1683ee8" providerId="ADAL" clId="{92DEF52F-4A3E-4074-B812-664A1D0F5760}" dt="2023-03-20T08:50:31.801" v="1827"/>
        <pc:sldMkLst>
          <pc:docMk/>
          <pc:sldMk cId="3023117308" sldId="267"/>
        </pc:sldMkLst>
        <pc:spChg chg="mod ord">
          <ac:chgData name="Pierre Crescenzo" userId="41cbe18c-0c75-48cb-aa3b-f833d1683ee8" providerId="ADAL" clId="{92DEF52F-4A3E-4074-B812-664A1D0F5760}" dt="2023-03-19T15:48:53.362" v="453" actId="700"/>
          <ac:spMkLst>
            <pc:docMk/>
            <pc:sldMk cId="3023117308" sldId="267"/>
            <ac:spMk id="2" creationId="{61170389-268D-3DCC-39D5-9ED03D5D061D}"/>
          </ac:spMkLst>
        </pc:spChg>
        <pc:spChg chg="add mod">
          <ac:chgData name="Pierre Crescenzo" userId="41cbe18c-0c75-48cb-aa3b-f833d1683ee8" providerId="ADAL" clId="{92DEF52F-4A3E-4074-B812-664A1D0F5760}" dt="2023-03-20T08:47:48.450" v="1758" actId="1076"/>
          <ac:spMkLst>
            <pc:docMk/>
            <pc:sldMk cId="3023117308" sldId="267"/>
            <ac:spMk id="3" creationId="{A26500DA-7410-4B87-82EF-F83761017AA8}"/>
          </ac:spMkLst>
        </pc:spChg>
        <pc:spChg chg="mod ord">
          <ac:chgData name="Pierre Crescenzo" userId="41cbe18c-0c75-48cb-aa3b-f833d1683ee8" providerId="ADAL" clId="{92DEF52F-4A3E-4074-B812-664A1D0F5760}" dt="2023-03-19T15:48:53.362" v="453" actId="700"/>
          <ac:spMkLst>
            <pc:docMk/>
            <pc:sldMk cId="3023117308" sldId="267"/>
            <ac:spMk id="4" creationId="{C6C96182-F91E-3E6E-14B6-79EE62B1A4D7}"/>
          </ac:spMkLst>
        </pc:spChg>
        <pc:spChg chg="mod ord">
          <ac:chgData name="Pierre Crescenzo" userId="41cbe18c-0c75-48cb-aa3b-f833d1683ee8" providerId="ADAL" clId="{92DEF52F-4A3E-4074-B812-664A1D0F5760}" dt="2023-03-19T15:48:53.362" v="453" actId="700"/>
          <ac:spMkLst>
            <pc:docMk/>
            <pc:sldMk cId="3023117308" sldId="267"/>
            <ac:spMk id="5" creationId="{79C28EF1-0C4A-D90E-2090-45487D6D40E5}"/>
          </ac:spMkLst>
        </pc:spChg>
        <pc:spChg chg="add mod">
          <ac:chgData name="Pierre Crescenzo" userId="41cbe18c-0c75-48cb-aa3b-f833d1683ee8" providerId="ADAL" clId="{92DEF52F-4A3E-4074-B812-664A1D0F5760}" dt="2023-03-20T08:50:31.801" v="1827"/>
          <ac:spMkLst>
            <pc:docMk/>
            <pc:sldMk cId="3023117308" sldId="267"/>
            <ac:spMk id="6" creationId="{AEA3AD08-3619-ADE1-8066-AC072404AA74}"/>
          </ac:spMkLst>
        </pc:spChg>
        <pc:picChg chg="mod ord modCrop">
          <ac:chgData name="Pierre Crescenzo" userId="41cbe18c-0c75-48cb-aa3b-f833d1683ee8" providerId="ADAL" clId="{92DEF52F-4A3E-4074-B812-664A1D0F5760}" dt="2023-03-20T08:50:30.353" v="1826" actId="1076"/>
          <ac:picMkLst>
            <pc:docMk/>
            <pc:sldMk cId="3023117308" sldId="267"/>
            <ac:picMk id="7" creationId="{FA3DD7AA-42DA-3418-B406-C7146ECC8671}"/>
          </ac:picMkLst>
        </pc:picChg>
      </pc:sldChg>
      <pc:sldChg chg="addSp modSp mod chgLayout">
        <pc:chgData name="Pierre Crescenzo" userId="41cbe18c-0c75-48cb-aa3b-f833d1683ee8" providerId="ADAL" clId="{92DEF52F-4A3E-4074-B812-664A1D0F5760}" dt="2023-03-20T08:50:54.465" v="1835" actId="20577"/>
        <pc:sldMkLst>
          <pc:docMk/>
          <pc:sldMk cId="489914303" sldId="268"/>
        </pc:sldMkLst>
        <pc:spChg chg="mod ord">
          <ac:chgData name="Pierre Crescenzo" userId="41cbe18c-0c75-48cb-aa3b-f833d1683ee8" providerId="ADAL" clId="{92DEF52F-4A3E-4074-B812-664A1D0F5760}" dt="2023-03-19T15:49:26.551" v="457" actId="700"/>
          <ac:spMkLst>
            <pc:docMk/>
            <pc:sldMk cId="489914303" sldId="268"/>
            <ac:spMk id="2" creationId="{81D9447C-C684-53E2-3153-779773BE67FC}"/>
          </ac:spMkLst>
        </pc:spChg>
        <pc:spChg chg="add mod">
          <ac:chgData name="Pierre Crescenzo" userId="41cbe18c-0c75-48cb-aa3b-f833d1683ee8" providerId="ADAL" clId="{92DEF52F-4A3E-4074-B812-664A1D0F5760}" dt="2023-03-20T08:48:09.339" v="1761" actId="1076"/>
          <ac:spMkLst>
            <pc:docMk/>
            <pc:sldMk cId="489914303" sldId="268"/>
            <ac:spMk id="3" creationId="{E8E066CF-2DEB-9548-99BE-F922CF0AE967}"/>
          </ac:spMkLst>
        </pc:spChg>
        <pc:spChg chg="mod ord">
          <ac:chgData name="Pierre Crescenzo" userId="41cbe18c-0c75-48cb-aa3b-f833d1683ee8" providerId="ADAL" clId="{92DEF52F-4A3E-4074-B812-664A1D0F5760}" dt="2023-03-19T15:49:26.551" v="457" actId="700"/>
          <ac:spMkLst>
            <pc:docMk/>
            <pc:sldMk cId="489914303" sldId="268"/>
            <ac:spMk id="4" creationId="{52B5B238-47F1-4DF5-5525-8A5573DDB796}"/>
          </ac:spMkLst>
        </pc:spChg>
        <pc:spChg chg="mod ord">
          <ac:chgData name="Pierre Crescenzo" userId="41cbe18c-0c75-48cb-aa3b-f833d1683ee8" providerId="ADAL" clId="{92DEF52F-4A3E-4074-B812-664A1D0F5760}" dt="2023-03-19T15:49:26.551" v="457" actId="700"/>
          <ac:spMkLst>
            <pc:docMk/>
            <pc:sldMk cId="489914303" sldId="268"/>
            <ac:spMk id="5" creationId="{D705F413-7E78-AC3C-92DC-325C96C05B6A}"/>
          </ac:spMkLst>
        </pc:spChg>
        <pc:spChg chg="add mod">
          <ac:chgData name="Pierre Crescenzo" userId="41cbe18c-0c75-48cb-aa3b-f833d1683ee8" providerId="ADAL" clId="{92DEF52F-4A3E-4074-B812-664A1D0F5760}" dt="2023-03-20T08:50:54.465" v="1835" actId="20577"/>
          <ac:spMkLst>
            <pc:docMk/>
            <pc:sldMk cId="489914303" sldId="268"/>
            <ac:spMk id="6" creationId="{2ACF1E70-886F-9BCF-A0E7-08D620ADCA34}"/>
          </ac:spMkLst>
        </pc:spChg>
        <pc:picChg chg="mod ord">
          <ac:chgData name="Pierre Crescenzo" userId="41cbe18c-0c75-48cb-aa3b-f833d1683ee8" providerId="ADAL" clId="{92DEF52F-4A3E-4074-B812-664A1D0F5760}" dt="2023-03-19T15:49:26.551" v="457" actId="700"/>
          <ac:picMkLst>
            <pc:docMk/>
            <pc:sldMk cId="489914303" sldId="268"/>
            <ac:picMk id="7" creationId="{68420049-0222-6CD8-A467-0807568AA96D}"/>
          </ac:picMkLst>
        </pc:picChg>
      </pc:sldChg>
      <pc:sldChg chg="addSp modSp mod chgLayout">
        <pc:chgData name="Pierre Crescenzo" userId="41cbe18c-0c75-48cb-aa3b-f833d1683ee8" providerId="ADAL" clId="{92DEF52F-4A3E-4074-B812-664A1D0F5760}" dt="2023-03-20T08:53:05.944" v="1840" actId="1076"/>
        <pc:sldMkLst>
          <pc:docMk/>
          <pc:sldMk cId="2280648049" sldId="269"/>
        </pc:sldMkLst>
        <pc:spChg chg="mod ord">
          <ac:chgData name="Pierre Crescenzo" userId="41cbe18c-0c75-48cb-aa3b-f833d1683ee8" providerId="ADAL" clId="{92DEF52F-4A3E-4074-B812-664A1D0F5760}" dt="2023-03-19T15:49:30.952" v="458" actId="700"/>
          <ac:spMkLst>
            <pc:docMk/>
            <pc:sldMk cId="2280648049" sldId="269"/>
            <ac:spMk id="2" creationId="{1D779D00-4C64-25EB-1940-3163EDBB1BE8}"/>
          </ac:spMkLst>
        </pc:spChg>
        <pc:spChg chg="add mod">
          <ac:chgData name="Pierre Crescenzo" userId="41cbe18c-0c75-48cb-aa3b-f833d1683ee8" providerId="ADAL" clId="{92DEF52F-4A3E-4074-B812-664A1D0F5760}" dt="2023-03-20T08:48:18.563" v="1763" actId="1076"/>
          <ac:spMkLst>
            <pc:docMk/>
            <pc:sldMk cId="2280648049" sldId="269"/>
            <ac:spMk id="3" creationId="{B6BEEA3F-B8AA-3A36-79CC-CF4622FEC095}"/>
          </ac:spMkLst>
        </pc:spChg>
        <pc:spChg chg="mod ord">
          <ac:chgData name="Pierre Crescenzo" userId="41cbe18c-0c75-48cb-aa3b-f833d1683ee8" providerId="ADAL" clId="{92DEF52F-4A3E-4074-B812-664A1D0F5760}" dt="2023-03-19T15:49:30.952" v="458" actId="700"/>
          <ac:spMkLst>
            <pc:docMk/>
            <pc:sldMk cId="2280648049" sldId="269"/>
            <ac:spMk id="4" creationId="{81913449-59E5-9EF7-2A20-824D8538E143}"/>
          </ac:spMkLst>
        </pc:spChg>
        <pc:spChg chg="mod ord">
          <ac:chgData name="Pierre Crescenzo" userId="41cbe18c-0c75-48cb-aa3b-f833d1683ee8" providerId="ADAL" clId="{92DEF52F-4A3E-4074-B812-664A1D0F5760}" dt="2023-03-19T15:49:30.952" v="458" actId="700"/>
          <ac:spMkLst>
            <pc:docMk/>
            <pc:sldMk cId="2280648049" sldId="269"/>
            <ac:spMk id="5" creationId="{711CA5F7-3C51-5F0A-FB60-6BB873313294}"/>
          </ac:spMkLst>
        </pc:spChg>
        <pc:spChg chg="add mod">
          <ac:chgData name="Pierre Crescenzo" userId="41cbe18c-0c75-48cb-aa3b-f833d1683ee8" providerId="ADAL" clId="{92DEF52F-4A3E-4074-B812-664A1D0F5760}" dt="2023-03-20T08:53:05.944" v="1840" actId="1076"/>
          <ac:spMkLst>
            <pc:docMk/>
            <pc:sldMk cId="2280648049" sldId="269"/>
            <ac:spMk id="6" creationId="{F1A5DD04-26A6-6CDD-3C8A-B105BFC0D929}"/>
          </ac:spMkLst>
        </pc:spChg>
        <pc:picChg chg="mod ord">
          <ac:chgData name="Pierre Crescenzo" userId="41cbe18c-0c75-48cb-aa3b-f833d1683ee8" providerId="ADAL" clId="{92DEF52F-4A3E-4074-B812-664A1D0F5760}" dt="2023-03-19T17:33:33.805" v="823" actId="1076"/>
          <ac:picMkLst>
            <pc:docMk/>
            <pc:sldMk cId="2280648049" sldId="269"/>
            <ac:picMk id="9" creationId="{13165031-3AB5-98A1-0EE6-E14C94416C4C}"/>
          </ac:picMkLst>
        </pc:picChg>
      </pc:sldChg>
      <pc:sldChg chg="addSp modSp mod chgLayout">
        <pc:chgData name="Pierre Crescenzo" userId="41cbe18c-0c75-48cb-aa3b-f833d1683ee8" providerId="ADAL" clId="{92DEF52F-4A3E-4074-B812-664A1D0F5760}" dt="2023-03-20T08:54:55.060" v="1855" actId="1076"/>
        <pc:sldMkLst>
          <pc:docMk/>
          <pc:sldMk cId="1081936236" sldId="270"/>
        </pc:sldMkLst>
        <pc:spChg chg="mod ord">
          <ac:chgData name="Pierre Crescenzo" userId="41cbe18c-0c75-48cb-aa3b-f833d1683ee8" providerId="ADAL" clId="{92DEF52F-4A3E-4074-B812-664A1D0F5760}" dt="2023-03-19T17:47:57.458" v="1008" actId="20577"/>
          <ac:spMkLst>
            <pc:docMk/>
            <pc:sldMk cId="1081936236" sldId="270"/>
            <ac:spMk id="2" creationId="{F3D574D2-0542-C170-315A-6FB0F469F0B1}"/>
          </ac:spMkLst>
        </pc:spChg>
        <pc:spChg chg="add mod">
          <ac:chgData name="Pierre Crescenzo" userId="41cbe18c-0c75-48cb-aa3b-f833d1683ee8" providerId="ADAL" clId="{92DEF52F-4A3E-4074-B812-664A1D0F5760}" dt="2023-03-20T08:48:28.583" v="1767" actId="1076"/>
          <ac:spMkLst>
            <pc:docMk/>
            <pc:sldMk cId="1081936236" sldId="270"/>
            <ac:spMk id="3" creationId="{DDA05AFF-8795-2776-4E2F-1D3F76BC0936}"/>
          </ac:spMkLst>
        </pc:spChg>
        <pc:spChg chg="mod ord">
          <ac:chgData name="Pierre Crescenzo" userId="41cbe18c-0c75-48cb-aa3b-f833d1683ee8" providerId="ADAL" clId="{92DEF52F-4A3E-4074-B812-664A1D0F5760}" dt="2023-03-19T15:49:35.233" v="459" actId="700"/>
          <ac:spMkLst>
            <pc:docMk/>
            <pc:sldMk cId="1081936236" sldId="270"/>
            <ac:spMk id="4" creationId="{B726B12D-A71A-EC0B-FEDB-F860A31C0F88}"/>
          </ac:spMkLst>
        </pc:spChg>
        <pc:spChg chg="mod ord">
          <ac:chgData name="Pierre Crescenzo" userId="41cbe18c-0c75-48cb-aa3b-f833d1683ee8" providerId="ADAL" clId="{92DEF52F-4A3E-4074-B812-664A1D0F5760}" dt="2023-03-19T15:49:35.233" v="459" actId="700"/>
          <ac:spMkLst>
            <pc:docMk/>
            <pc:sldMk cId="1081936236" sldId="270"/>
            <ac:spMk id="5" creationId="{4186BF75-804B-E243-3029-7E243906A351}"/>
          </ac:spMkLst>
        </pc:spChg>
        <pc:spChg chg="add mod">
          <ac:chgData name="Pierre Crescenzo" userId="41cbe18c-0c75-48cb-aa3b-f833d1683ee8" providerId="ADAL" clId="{92DEF52F-4A3E-4074-B812-664A1D0F5760}" dt="2023-03-20T08:54:55.060" v="1855" actId="1076"/>
          <ac:spMkLst>
            <pc:docMk/>
            <pc:sldMk cId="1081936236" sldId="270"/>
            <ac:spMk id="6" creationId="{F0186C09-E0FB-F3A6-0071-F42CD69D39ED}"/>
          </ac:spMkLst>
        </pc:spChg>
        <pc:picChg chg="mod ord">
          <ac:chgData name="Pierre Crescenzo" userId="41cbe18c-0c75-48cb-aa3b-f833d1683ee8" providerId="ADAL" clId="{92DEF52F-4A3E-4074-B812-664A1D0F5760}" dt="2023-03-20T08:48:25.826" v="1766" actId="1076"/>
          <ac:picMkLst>
            <pc:docMk/>
            <pc:sldMk cId="1081936236" sldId="270"/>
            <ac:picMk id="7" creationId="{D64BA663-853C-4CB2-8126-F5383B93C339}"/>
          </ac:picMkLst>
        </pc:picChg>
      </pc:sldChg>
      <pc:sldChg chg="modSp mod chgLayout">
        <pc:chgData name="Pierre Crescenzo" userId="41cbe18c-0c75-48cb-aa3b-f833d1683ee8" providerId="ADAL" clId="{92DEF52F-4A3E-4074-B812-664A1D0F5760}" dt="2023-03-19T15:49:39.245" v="460" actId="700"/>
        <pc:sldMkLst>
          <pc:docMk/>
          <pc:sldMk cId="437105352" sldId="271"/>
        </pc:sldMkLst>
        <pc:spChg chg="mod ord">
          <ac:chgData name="Pierre Crescenzo" userId="41cbe18c-0c75-48cb-aa3b-f833d1683ee8" providerId="ADAL" clId="{92DEF52F-4A3E-4074-B812-664A1D0F5760}" dt="2023-03-19T15:49:39.245" v="460" actId="700"/>
          <ac:spMkLst>
            <pc:docMk/>
            <pc:sldMk cId="437105352" sldId="271"/>
            <ac:spMk id="2" creationId="{51FCA3CC-2747-0462-71DA-51702FD2742D}"/>
          </ac:spMkLst>
        </pc:spChg>
        <pc:spChg chg="mod ord">
          <ac:chgData name="Pierre Crescenzo" userId="41cbe18c-0c75-48cb-aa3b-f833d1683ee8" providerId="ADAL" clId="{92DEF52F-4A3E-4074-B812-664A1D0F5760}" dt="2023-03-19T15:49:39.245" v="460" actId="700"/>
          <ac:spMkLst>
            <pc:docMk/>
            <pc:sldMk cId="437105352" sldId="271"/>
            <ac:spMk id="4" creationId="{0C92B839-AA8A-3966-D36B-4C0CDFD2FC18}"/>
          </ac:spMkLst>
        </pc:spChg>
        <pc:spChg chg="mod ord">
          <ac:chgData name="Pierre Crescenzo" userId="41cbe18c-0c75-48cb-aa3b-f833d1683ee8" providerId="ADAL" clId="{92DEF52F-4A3E-4074-B812-664A1D0F5760}" dt="2023-03-19T15:49:39.245" v="460" actId="700"/>
          <ac:spMkLst>
            <pc:docMk/>
            <pc:sldMk cId="437105352" sldId="271"/>
            <ac:spMk id="5" creationId="{65D92C77-069B-34B9-C39B-D6A9366CE67D}"/>
          </ac:spMkLst>
        </pc:spChg>
        <pc:graphicFrameChg chg="mod ord">
          <ac:chgData name="Pierre Crescenzo" userId="41cbe18c-0c75-48cb-aa3b-f833d1683ee8" providerId="ADAL" clId="{92DEF52F-4A3E-4074-B812-664A1D0F5760}" dt="2023-03-19T15:49:39.245" v="460" actId="700"/>
          <ac:graphicFrameMkLst>
            <pc:docMk/>
            <pc:sldMk cId="437105352" sldId="271"/>
            <ac:graphicFrameMk id="13" creationId="{E08A53A8-A6DD-A7B2-7AB4-63B63C59FC32}"/>
          </ac:graphicFrameMkLst>
        </pc:graphicFrameChg>
      </pc:sldChg>
      <pc:sldChg chg="modSp mod chgLayout">
        <pc:chgData name="Pierre Crescenzo" userId="41cbe18c-0c75-48cb-aa3b-f833d1683ee8" providerId="ADAL" clId="{92DEF52F-4A3E-4074-B812-664A1D0F5760}" dt="2023-03-19T15:48:59.532" v="454" actId="700"/>
        <pc:sldMkLst>
          <pc:docMk/>
          <pc:sldMk cId="3310200034" sldId="272"/>
        </pc:sldMkLst>
        <pc:spChg chg="mod ord">
          <ac:chgData name="Pierre Crescenzo" userId="41cbe18c-0c75-48cb-aa3b-f833d1683ee8" providerId="ADAL" clId="{92DEF52F-4A3E-4074-B812-664A1D0F5760}" dt="2023-03-19T15:48:59.532" v="454" actId="700"/>
          <ac:spMkLst>
            <pc:docMk/>
            <pc:sldMk cId="3310200034" sldId="272"/>
            <ac:spMk id="2" creationId="{7A8756EE-7C3B-B51C-089B-60C018EAA413}"/>
          </ac:spMkLst>
        </pc:spChg>
        <pc:spChg chg="mod ord">
          <ac:chgData name="Pierre Crescenzo" userId="41cbe18c-0c75-48cb-aa3b-f833d1683ee8" providerId="ADAL" clId="{92DEF52F-4A3E-4074-B812-664A1D0F5760}" dt="2023-03-19T15:48:59.532" v="454" actId="700"/>
          <ac:spMkLst>
            <pc:docMk/>
            <pc:sldMk cId="3310200034" sldId="272"/>
            <ac:spMk id="4" creationId="{27DCAF50-FC40-A502-66F8-10BFCEF46146}"/>
          </ac:spMkLst>
        </pc:spChg>
        <pc:spChg chg="mod ord">
          <ac:chgData name="Pierre Crescenzo" userId="41cbe18c-0c75-48cb-aa3b-f833d1683ee8" providerId="ADAL" clId="{92DEF52F-4A3E-4074-B812-664A1D0F5760}" dt="2023-03-19T15:48:59.532" v="454" actId="700"/>
          <ac:spMkLst>
            <pc:docMk/>
            <pc:sldMk cId="3310200034" sldId="272"/>
            <ac:spMk id="5" creationId="{11704D92-74C9-5F59-3FC4-20C283653445}"/>
          </ac:spMkLst>
        </pc:spChg>
        <pc:graphicFrameChg chg="mod ord">
          <ac:chgData name="Pierre Crescenzo" userId="41cbe18c-0c75-48cb-aa3b-f833d1683ee8" providerId="ADAL" clId="{92DEF52F-4A3E-4074-B812-664A1D0F5760}" dt="2023-03-19T15:48:59.532" v="454" actId="700"/>
          <ac:graphicFrameMkLst>
            <pc:docMk/>
            <pc:sldMk cId="3310200034" sldId="272"/>
            <ac:graphicFrameMk id="8" creationId="{1BCD3330-7072-BF01-49D4-CD97EF49BB30}"/>
          </ac:graphicFrameMkLst>
        </pc:graphicFrameChg>
      </pc:sldChg>
      <pc:sldChg chg="modSp mod chgLayout">
        <pc:chgData name="Pierre Crescenzo" userId="41cbe18c-0c75-48cb-aa3b-f833d1683ee8" providerId="ADAL" clId="{92DEF52F-4A3E-4074-B812-664A1D0F5760}" dt="2023-03-19T16:06:37.937" v="698" actId="113"/>
        <pc:sldMkLst>
          <pc:docMk/>
          <pc:sldMk cId="4109402373" sldId="273"/>
        </pc:sldMkLst>
        <pc:spChg chg="mod ord">
          <ac:chgData name="Pierre Crescenzo" userId="41cbe18c-0c75-48cb-aa3b-f833d1683ee8" providerId="ADAL" clId="{92DEF52F-4A3E-4074-B812-664A1D0F5760}" dt="2023-03-19T15:49:04.244" v="455" actId="700"/>
          <ac:spMkLst>
            <pc:docMk/>
            <pc:sldMk cId="4109402373" sldId="273"/>
            <ac:spMk id="2" creationId="{CA4B6095-FAE7-5601-C9E2-51AA02A44CF5}"/>
          </ac:spMkLst>
        </pc:spChg>
        <pc:spChg chg="mod ord">
          <ac:chgData name="Pierre Crescenzo" userId="41cbe18c-0c75-48cb-aa3b-f833d1683ee8" providerId="ADAL" clId="{92DEF52F-4A3E-4074-B812-664A1D0F5760}" dt="2023-03-19T15:49:04.244" v="455" actId="700"/>
          <ac:spMkLst>
            <pc:docMk/>
            <pc:sldMk cId="4109402373" sldId="273"/>
            <ac:spMk id="4" creationId="{97B031A2-55C4-63CE-7340-212ABEFD95D0}"/>
          </ac:spMkLst>
        </pc:spChg>
        <pc:spChg chg="mod ord">
          <ac:chgData name="Pierre Crescenzo" userId="41cbe18c-0c75-48cb-aa3b-f833d1683ee8" providerId="ADAL" clId="{92DEF52F-4A3E-4074-B812-664A1D0F5760}" dt="2023-03-19T15:49:04.244" v="455" actId="700"/>
          <ac:spMkLst>
            <pc:docMk/>
            <pc:sldMk cId="4109402373" sldId="273"/>
            <ac:spMk id="5" creationId="{6D991E5B-9FF6-3301-E01C-6AA01DC1C6B6}"/>
          </ac:spMkLst>
        </pc:spChg>
        <pc:graphicFrameChg chg="mod ord">
          <ac:chgData name="Pierre Crescenzo" userId="41cbe18c-0c75-48cb-aa3b-f833d1683ee8" providerId="ADAL" clId="{92DEF52F-4A3E-4074-B812-664A1D0F5760}" dt="2023-03-19T16:06:37.937" v="698" actId="113"/>
          <ac:graphicFrameMkLst>
            <pc:docMk/>
            <pc:sldMk cId="4109402373" sldId="273"/>
            <ac:graphicFrameMk id="8" creationId="{5A89276F-0032-E762-468D-ECB83A9049B0}"/>
          </ac:graphicFrameMkLst>
        </pc:graphicFrameChg>
      </pc:sldChg>
      <pc:sldChg chg="addSp delSp modSp mod">
        <pc:chgData name="Pierre Crescenzo" userId="41cbe18c-0c75-48cb-aa3b-f833d1683ee8" providerId="ADAL" clId="{92DEF52F-4A3E-4074-B812-664A1D0F5760}" dt="2023-03-19T16:32:39.317" v="788" actId="207"/>
        <pc:sldMkLst>
          <pc:docMk/>
          <pc:sldMk cId="2914445824" sldId="276"/>
        </pc:sldMkLst>
        <pc:spChg chg="add del mod">
          <ac:chgData name="Pierre Crescenzo" userId="41cbe18c-0c75-48cb-aa3b-f833d1683ee8" providerId="ADAL" clId="{92DEF52F-4A3E-4074-B812-664A1D0F5760}" dt="2023-03-19T16:30:33.949" v="785" actId="207"/>
          <ac:spMkLst>
            <pc:docMk/>
            <pc:sldMk cId="2914445824" sldId="276"/>
            <ac:spMk id="2" creationId="{E8B8BAE3-A723-258C-BB91-FE62CEA89BEC}"/>
          </ac:spMkLst>
        </pc:spChg>
        <pc:spChg chg="add mod">
          <ac:chgData name="Pierre Crescenzo" userId="41cbe18c-0c75-48cb-aa3b-f833d1683ee8" providerId="ADAL" clId="{92DEF52F-4A3E-4074-B812-664A1D0F5760}" dt="2023-03-19T16:23:41.649" v="700"/>
          <ac:spMkLst>
            <pc:docMk/>
            <pc:sldMk cId="2914445824" sldId="276"/>
            <ac:spMk id="7" creationId="{8C0B9AB3-9124-2FCD-F353-8B5180CB0E87}"/>
          </ac:spMkLst>
        </pc:spChg>
        <pc:spChg chg="mod">
          <ac:chgData name="Pierre Crescenzo" userId="41cbe18c-0c75-48cb-aa3b-f833d1683ee8" providerId="ADAL" clId="{92DEF52F-4A3E-4074-B812-664A1D0F5760}" dt="2023-03-19T16:30:49.043" v="787" actId="20577"/>
          <ac:spMkLst>
            <pc:docMk/>
            <pc:sldMk cId="2914445824" sldId="276"/>
            <ac:spMk id="13" creationId="{71F2CC0C-8C28-81FA-CA55-7E59FFDE8537}"/>
          </ac:spMkLst>
        </pc:spChg>
        <pc:spChg chg="mod">
          <ac:chgData name="Pierre Crescenzo" userId="41cbe18c-0c75-48cb-aa3b-f833d1683ee8" providerId="ADAL" clId="{92DEF52F-4A3E-4074-B812-664A1D0F5760}" dt="2023-03-19T16:32:39.317" v="788" actId="207"/>
          <ac:spMkLst>
            <pc:docMk/>
            <pc:sldMk cId="2914445824" sldId="276"/>
            <ac:spMk id="18" creationId="{F1E6CEC1-BB8D-0462-9CB1-63600F1B05D8}"/>
          </ac:spMkLst>
        </pc:spChg>
      </pc:sldChg>
      <pc:sldChg chg="modSp add mod ord">
        <pc:chgData name="Pierre Crescenzo" userId="41cbe18c-0c75-48cb-aa3b-f833d1683ee8" providerId="ADAL" clId="{92DEF52F-4A3E-4074-B812-664A1D0F5760}" dt="2023-03-19T16:33:40.904" v="819" actId="14100"/>
        <pc:sldMkLst>
          <pc:docMk/>
          <pc:sldMk cId="3413480514" sldId="277"/>
        </pc:sldMkLst>
        <pc:spChg chg="mod">
          <ac:chgData name="Pierre Crescenzo" userId="41cbe18c-0c75-48cb-aa3b-f833d1683ee8" providerId="ADAL" clId="{92DEF52F-4A3E-4074-B812-664A1D0F5760}" dt="2023-03-19T16:33:40.904" v="819" actId="14100"/>
          <ac:spMkLst>
            <pc:docMk/>
            <pc:sldMk cId="3413480514" sldId="277"/>
            <ac:spMk id="2" creationId="{E8B8BAE3-A723-258C-BB91-FE62CEA89BEC}"/>
          </ac:spMkLst>
        </pc:spChg>
      </pc:sldChg>
      <pc:sldChg chg="new del ord">
        <pc:chgData name="Pierre Crescenzo" userId="41cbe18c-0c75-48cb-aa3b-f833d1683ee8" providerId="ADAL" clId="{92DEF52F-4A3E-4074-B812-664A1D0F5760}" dt="2023-03-19T16:33:16.019" v="792" actId="47"/>
        <pc:sldMkLst>
          <pc:docMk/>
          <pc:sldMk cId="3952047177" sldId="277"/>
        </pc:sldMkLst>
      </pc:sldChg>
      <pc:sldChg chg="modSp mod">
        <pc:chgData name="Pierre Crescenzo" userId="41cbe18c-0c75-48cb-aa3b-f833d1683ee8" providerId="ADAL" clId="{92DEF52F-4A3E-4074-B812-664A1D0F5760}" dt="2023-03-19T18:13:06.467" v="1020" actId="2"/>
        <pc:sldMkLst>
          <pc:docMk/>
          <pc:sldMk cId="1524934448" sldId="282"/>
        </pc:sldMkLst>
        <pc:spChg chg="mod">
          <ac:chgData name="Pierre Crescenzo" userId="41cbe18c-0c75-48cb-aa3b-f833d1683ee8" providerId="ADAL" clId="{92DEF52F-4A3E-4074-B812-664A1D0F5760}" dt="2023-03-19T17:33:13.332" v="820" actId="255"/>
          <ac:spMkLst>
            <pc:docMk/>
            <pc:sldMk cId="1524934448" sldId="282"/>
            <ac:spMk id="2" creationId="{98BF6317-0A73-B01D-E6AE-C712E0B2FD85}"/>
          </ac:spMkLst>
        </pc:spChg>
        <pc:spChg chg="mod">
          <ac:chgData name="Pierre Crescenzo" userId="41cbe18c-0c75-48cb-aa3b-f833d1683ee8" providerId="ADAL" clId="{92DEF52F-4A3E-4074-B812-664A1D0F5760}" dt="2023-03-19T18:11:53.323" v="1017" actId="114"/>
          <ac:spMkLst>
            <pc:docMk/>
            <pc:sldMk cId="1524934448" sldId="282"/>
            <ac:spMk id="5" creationId="{6739EA94-41C3-7EB8-902D-850AB3919DA2}"/>
          </ac:spMkLst>
        </pc:spChg>
        <pc:graphicFrameChg chg="modGraphic">
          <ac:chgData name="Pierre Crescenzo" userId="41cbe18c-0c75-48cb-aa3b-f833d1683ee8" providerId="ADAL" clId="{92DEF52F-4A3E-4074-B812-664A1D0F5760}" dt="2023-03-19T18:13:06.467" v="1020" actId="2"/>
          <ac:graphicFrameMkLst>
            <pc:docMk/>
            <pc:sldMk cId="1524934448" sldId="282"/>
            <ac:graphicFrameMk id="6" creationId="{6B480B16-AD26-5124-8434-72DEA5FDEDC0}"/>
          </ac:graphicFrameMkLst>
        </pc:graphicFrameChg>
      </pc:sldChg>
      <pc:sldChg chg="addSp modSp mod">
        <pc:chgData name="Pierre Crescenzo" userId="41cbe18c-0c75-48cb-aa3b-f833d1683ee8" providerId="ADAL" clId="{92DEF52F-4A3E-4074-B812-664A1D0F5760}" dt="2023-03-19T17:47:29.626" v="1002" actId="114"/>
        <pc:sldMkLst>
          <pc:docMk/>
          <pc:sldMk cId="1325119520" sldId="284"/>
        </pc:sldMkLst>
        <pc:spChg chg="add mod">
          <ac:chgData name="Pierre Crescenzo" userId="41cbe18c-0c75-48cb-aa3b-f833d1683ee8" providerId="ADAL" clId="{92DEF52F-4A3E-4074-B812-664A1D0F5760}" dt="2023-03-19T17:47:29.626" v="1002" actId="114"/>
          <ac:spMkLst>
            <pc:docMk/>
            <pc:sldMk cId="1325119520" sldId="284"/>
            <ac:spMk id="3" creationId="{9AC75757-285F-F5C7-BB09-32EA1E8FB8DE}"/>
          </ac:spMkLst>
        </pc:spChg>
        <pc:graphicFrameChg chg="mod">
          <ac:chgData name="Pierre Crescenzo" userId="41cbe18c-0c75-48cb-aa3b-f833d1683ee8" providerId="ADAL" clId="{92DEF52F-4A3E-4074-B812-664A1D0F5760}" dt="2023-03-19T17:47:16.219" v="997" actId="1076"/>
          <ac:graphicFrameMkLst>
            <pc:docMk/>
            <pc:sldMk cId="1325119520" sldId="284"/>
            <ac:graphicFrameMk id="6" creationId="{A7DB0BDF-AD14-EB2F-7FE2-2A66DC8CED93}"/>
          </ac:graphicFrameMkLst>
        </pc:graphicFrameChg>
      </pc:sldChg>
      <pc:sldChg chg="delSp modSp mod">
        <pc:chgData name="Pierre Crescenzo" userId="41cbe18c-0c75-48cb-aa3b-f833d1683ee8" providerId="ADAL" clId="{92DEF52F-4A3E-4074-B812-664A1D0F5760}" dt="2023-03-19T18:02:08.468" v="1012" actId="478"/>
        <pc:sldMkLst>
          <pc:docMk/>
          <pc:sldMk cId="2616398805" sldId="286"/>
        </pc:sldMkLst>
        <pc:spChg chg="del mod">
          <ac:chgData name="Pierre Crescenzo" userId="41cbe18c-0c75-48cb-aa3b-f833d1683ee8" providerId="ADAL" clId="{92DEF52F-4A3E-4074-B812-664A1D0F5760}" dt="2023-03-19T18:02:08.468" v="1012" actId="478"/>
          <ac:spMkLst>
            <pc:docMk/>
            <pc:sldMk cId="2616398805" sldId="286"/>
            <ac:spMk id="3" creationId="{9AC75757-285F-F5C7-BB09-32EA1E8FB8DE}"/>
          </ac:spMkLst>
        </pc:spChg>
      </pc:sldChg>
      <pc:sldChg chg="delSp modSp mod">
        <pc:chgData name="Pierre Crescenzo" userId="41cbe18c-0c75-48cb-aa3b-f833d1683ee8" providerId="ADAL" clId="{92DEF52F-4A3E-4074-B812-664A1D0F5760}" dt="2023-03-19T18:01:54.976" v="1010" actId="478"/>
        <pc:sldMkLst>
          <pc:docMk/>
          <pc:sldMk cId="3054448904" sldId="287"/>
        </pc:sldMkLst>
        <pc:spChg chg="del mod">
          <ac:chgData name="Pierre Crescenzo" userId="41cbe18c-0c75-48cb-aa3b-f833d1683ee8" providerId="ADAL" clId="{92DEF52F-4A3E-4074-B812-664A1D0F5760}" dt="2023-03-19T18:01:54.976" v="1010" actId="478"/>
          <ac:spMkLst>
            <pc:docMk/>
            <pc:sldMk cId="3054448904" sldId="287"/>
            <ac:spMk id="3" creationId="{9AC75757-285F-F5C7-BB09-32EA1E8FB8DE}"/>
          </ac:spMkLst>
        </pc:spChg>
      </pc:sldChg>
      <pc:sldChg chg="modSp mod">
        <pc:chgData name="Pierre Crescenzo" userId="41cbe18c-0c75-48cb-aa3b-f833d1683ee8" providerId="ADAL" clId="{92DEF52F-4A3E-4074-B812-664A1D0F5760}" dt="2023-03-19T18:12:08.439" v="1019" actId="114"/>
        <pc:sldMkLst>
          <pc:docMk/>
          <pc:sldMk cId="1754391538" sldId="288"/>
        </pc:sldMkLst>
        <pc:spChg chg="mod">
          <ac:chgData name="Pierre Crescenzo" userId="41cbe18c-0c75-48cb-aa3b-f833d1683ee8" providerId="ADAL" clId="{92DEF52F-4A3E-4074-B812-664A1D0F5760}" dt="2023-03-19T18:12:08.439" v="1019" actId="114"/>
          <ac:spMkLst>
            <pc:docMk/>
            <pc:sldMk cId="1754391538" sldId="288"/>
            <ac:spMk id="5" creationId="{C0B859FC-E25E-3F83-B3D9-FCE580492854}"/>
          </ac:spMkLst>
        </pc:spChg>
      </pc:sldChg>
      <pc:sldChg chg="addSp modSp add mod ord">
        <pc:chgData name="Pierre Crescenzo" userId="41cbe18c-0c75-48cb-aa3b-f833d1683ee8" providerId="ADAL" clId="{92DEF52F-4A3E-4074-B812-664A1D0F5760}" dt="2023-03-20T08:27:28.036" v="1696" actId="20577"/>
        <pc:sldMkLst>
          <pc:docMk/>
          <pc:sldMk cId="1063897156" sldId="289"/>
        </pc:sldMkLst>
        <pc:spChg chg="add mod">
          <ac:chgData name="Pierre Crescenzo" userId="41cbe18c-0c75-48cb-aa3b-f833d1683ee8" providerId="ADAL" clId="{92DEF52F-4A3E-4074-B812-664A1D0F5760}" dt="2023-03-20T08:27:28.036" v="1696" actId="20577"/>
          <ac:spMkLst>
            <pc:docMk/>
            <pc:sldMk cId="1063897156" sldId="289"/>
            <ac:spMk id="6" creationId="{C9EA7E3B-1D77-3243-02C8-E5E67497DB5C}"/>
          </ac:spMkLst>
        </pc:spChg>
      </pc:sldChg>
      <pc:sldChg chg="modSp new mod ord">
        <pc:chgData name="Pierre Crescenzo" userId="41cbe18c-0c75-48cb-aa3b-f833d1683ee8" providerId="ADAL" clId="{92DEF52F-4A3E-4074-B812-664A1D0F5760}" dt="2023-03-20T08:29:38.774" v="1723" actId="20577"/>
        <pc:sldMkLst>
          <pc:docMk/>
          <pc:sldMk cId="861403606" sldId="290"/>
        </pc:sldMkLst>
        <pc:spChg chg="mod">
          <ac:chgData name="Pierre Crescenzo" userId="41cbe18c-0c75-48cb-aa3b-f833d1683ee8" providerId="ADAL" clId="{92DEF52F-4A3E-4074-B812-664A1D0F5760}" dt="2023-03-20T08:28:15.401" v="1697" actId="1076"/>
          <ac:spMkLst>
            <pc:docMk/>
            <pc:sldMk cId="861403606" sldId="290"/>
            <ac:spMk id="2" creationId="{AA2E7947-9710-AFB0-0EE8-87EEB92D46B1}"/>
          </ac:spMkLst>
        </pc:spChg>
        <pc:spChg chg="mod">
          <ac:chgData name="Pierre Crescenzo" userId="41cbe18c-0c75-48cb-aa3b-f833d1683ee8" providerId="ADAL" clId="{92DEF52F-4A3E-4074-B812-664A1D0F5760}" dt="2023-03-20T08:29:38.774" v="1723" actId="20577"/>
          <ac:spMkLst>
            <pc:docMk/>
            <pc:sldMk cId="861403606" sldId="290"/>
            <ac:spMk id="3" creationId="{DD227673-A91E-C4EB-E72C-1EA05041218E}"/>
          </ac:spMkLst>
        </pc:spChg>
        <pc:spChg chg="mod">
          <ac:chgData name="Pierre Crescenzo" userId="41cbe18c-0c75-48cb-aa3b-f833d1683ee8" providerId="ADAL" clId="{92DEF52F-4A3E-4074-B812-664A1D0F5760}" dt="2023-03-20T08:06:26.988" v="1087" actId="114"/>
          <ac:spMkLst>
            <pc:docMk/>
            <pc:sldMk cId="861403606" sldId="290"/>
            <ac:spMk id="5" creationId="{4371B63E-00C4-8CB5-7E75-EE35928F254A}"/>
          </ac:spMkLst>
        </pc:spChg>
      </pc:sldChg>
      <pc:sldMasterChg chg="modSp mod modSldLayout">
        <pc:chgData name="Pierre Crescenzo" userId="41cbe18c-0c75-48cb-aa3b-f833d1683ee8" providerId="ADAL" clId="{92DEF52F-4A3E-4074-B812-664A1D0F5760}" dt="2023-03-20T08:06:08.442" v="1085" actId="114"/>
        <pc:sldMasterMkLst>
          <pc:docMk/>
          <pc:sldMasterMk cId="1685134671" sldId="2147483648"/>
        </pc:sldMasterMkLst>
        <pc:spChg chg="mod">
          <ac:chgData name="Pierre Crescenzo" userId="41cbe18c-0c75-48cb-aa3b-f833d1683ee8" providerId="ADAL" clId="{92DEF52F-4A3E-4074-B812-664A1D0F5760}" dt="2023-03-20T08:04:44.215" v="1063" actId="114"/>
          <ac:spMkLst>
            <pc:docMk/>
            <pc:sldMasterMk cId="1685134671" sldId="2147483648"/>
            <ac:spMk id="6" creationId="{8C0B9AB3-9124-2FCD-F353-8B5180CB0E87}"/>
          </ac:spMkLst>
        </pc:spChg>
        <pc:sldLayoutChg chg="addSp delSp modSp mod">
          <pc:chgData name="Pierre Crescenzo" userId="41cbe18c-0c75-48cb-aa3b-f833d1683ee8" providerId="ADAL" clId="{92DEF52F-4A3E-4074-B812-664A1D0F5760}" dt="2023-03-20T08:05:00.877" v="1065" actId="114"/>
          <pc:sldLayoutMkLst>
            <pc:docMk/>
            <pc:sldMasterMk cId="1685134671" sldId="2147483648"/>
            <pc:sldLayoutMk cId="2487883192" sldId="2147483649"/>
          </pc:sldLayoutMkLst>
          <pc:spChg chg="del mod">
            <ac:chgData name="Pierre Crescenzo" userId="41cbe18c-0c75-48cb-aa3b-f833d1683ee8" providerId="ADAL" clId="{92DEF52F-4A3E-4074-B812-664A1D0F5760}" dt="2023-03-19T09:48:20.720" v="2" actId="478"/>
            <ac:spMkLst>
              <pc:docMk/>
              <pc:sldMasterMk cId="1685134671" sldId="2147483648"/>
              <pc:sldLayoutMk cId="2487883192" sldId="2147483649"/>
              <ac:spMk id="4" creationId="{100997E1-ECC0-E6D9-677B-AFC569DA8378}"/>
            </ac:spMkLst>
          </pc:spChg>
          <pc:spChg chg="add del mod">
            <ac:chgData name="Pierre Crescenzo" userId="41cbe18c-0c75-48cb-aa3b-f833d1683ee8" providerId="ADAL" clId="{92DEF52F-4A3E-4074-B812-664A1D0F5760}" dt="2023-03-19T15:45:57.150" v="425" actId="478"/>
            <ac:spMkLst>
              <pc:docMk/>
              <pc:sldMasterMk cId="1685134671" sldId="2147483648"/>
              <pc:sldLayoutMk cId="2487883192" sldId="2147483649"/>
              <ac:spMk id="4" creationId="{4255697E-14B6-D337-8AEB-B4331BF50D4F}"/>
            </ac:spMkLst>
          </pc:spChg>
          <pc:spChg chg="mod">
            <ac:chgData name="Pierre Crescenzo" userId="41cbe18c-0c75-48cb-aa3b-f833d1683ee8" providerId="ADAL" clId="{92DEF52F-4A3E-4074-B812-664A1D0F5760}" dt="2023-03-19T09:49:20.596" v="106" actId="207"/>
            <ac:spMkLst>
              <pc:docMk/>
              <pc:sldMasterMk cId="1685134671" sldId="2147483648"/>
              <pc:sldLayoutMk cId="2487883192" sldId="2147483649"/>
              <ac:spMk id="5" creationId="{8BBB52AB-18DF-7396-E279-912E79D610EB}"/>
            </ac:spMkLst>
          </pc:spChg>
          <pc:spChg chg="add mod">
            <ac:chgData name="Pierre Crescenzo" userId="41cbe18c-0c75-48cb-aa3b-f833d1683ee8" providerId="ADAL" clId="{92DEF52F-4A3E-4074-B812-664A1D0F5760}" dt="2023-03-20T08:05:00.877" v="1065" actId="114"/>
            <ac:spMkLst>
              <pc:docMk/>
              <pc:sldMasterMk cId="1685134671" sldId="2147483648"/>
              <pc:sldLayoutMk cId="2487883192" sldId="2147483649"/>
              <ac:spMk id="5" creationId="{D0F0B73F-DE3A-E914-03B6-9404360171B0}"/>
            </ac:spMkLst>
          </pc:spChg>
          <pc:spChg chg="mod">
            <ac:chgData name="Pierre Crescenzo" userId="41cbe18c-0c75-48cb-aa3b-f833d1683ee8" providerId="ADAL" clId="{92DEF52F-4A3E-4074-B812-664A1D0F5760}" dt="2023-03-19T09:48:47.098" v="35" actId="207"/>
            <ac:spMkLst>
              <pc:docMk/>
              <pc:sldMasterMk cId="1685134671" sldId="2147483648"/>
              <pc:sldLayoutMk cId="2487883192" sldId="2147483649"/>
              <ac:spMk id="6" creationId="{1DAE256F-E2C7-D6D3-1BD1-4CC268BDB620}"/>
            </ac:spMkLst>
          </pc:spChg>
          <pc:spChg chg="del mod">
            <ac:chgData name="Pierre Crescenzo" userId="41cbe18c-0c75-48cb-aa3b-f833d1683ee8" providerId="ADAL" clId="{92DEF52F-4A3E-4074-B812-664A1D0F5760}" dt="2023-03-19T15:44:52.729" v="420" actId="478"/>
            <ac:spMkLst>
              <pc:docMk/>
              <pc:sldMasterMk cId="1685134671" sldId="2147483648"/>
              <pc:sldLayoutMk cId="2487883192" sldId="2147483649"/>
              <ac:spMk id="9" creationId="{0CB790EE-105F-D8FE-354C-172EC0EDB767}"/>
            </ac:spMkLst>
          </pc:spChg>
        </pc:sldLayoutChg>
        <pc:sldLayoutChg chg="addSp delSp modSp mod">
          <pc:chgData name="Pierre Crescenzo" userId="41cbe18c-0c75-48cb-aa3b-f833d1683ee8" providerId="ADAL" clId="{92DEF52F-4A3E-4074-B812-664A1D0F5760}" dt="2023-03-20T08:05:08.061" v="1067" actId="114"/>
          <pc:sldLayoutMkLst>
            <pc:docMk/>
            <pc:sldMasterMk cId="1685134671" sldId="2147483648"/>
            <pc:sldLayoutMk cId="435181505" sldId="2147483650"/>
          </pc:sldLayoutMkLst>
          <pc:spChg chg="add del mod">
            <ac:chgData name="Pierre Crescenzo" userId="41cbe18c-0c75-48cb-aa3b-f833d1683ee8" providerId="ADAL" clId="{92DEF52F-4A3E-4074-B812-664A1D0F5760}" dt="2023-03-19T15:46:02.030" v="427" actId="478"/>
            <ac:spMkLst>
              <pc:docMk/>
              <pc:sldMasterMk cId="1685134671" sldId="2147483648"/>
              <pc:sldLayoutMk cId="435181505" sldId="2147483650"/>
              <ac:spMk id="4" creationId="{80DC9327-8887-2DBD-0251-7A0A89609FA8}"/>
            </ac:spMkLst>
          </pc:spChg>
          <pc:spChg chg="add mod">
            <ac:chgData name="Pierre Crescenzo" userId="41cbe18c-0c75-48cb-aa3b-f833d1683ee8" providerId="ADAL" clId="{92DEF52F-4A3E-4074-B812-664A1D0F5760}" dt="2023-03-20T08:05:08.061" v="1067" actId="114"/>
            <ac:spMkLst>
              <pc:docMk/>
              <pc:sldMasterMk cId="1685134671" sldId="2147483648"/>
              <pc:sldLayoutMk cId="435181505" sldId="2147483650"/>
              <ac:spMk id="5" creationId="{29B5ECE2-0D1E-E926-5A23-6BBEB3BB8474}"/>
            </ac:spMkLst>
          </pc:spChg>
          <pc:spChg chg="del">
            <ac:chgData name="Pierre Crescenzo" userId="41cbe18c-0c75-48cb-aa3b-f833d1683ee8" providerId="ADAL" clId="{92DEF52F-4A3E-4074-B812-664A1D0F5760}" dt="2023-03-19T15:44:56.618" v="421" actId="478"/>
            <ac:spMkLst>
              <pc:docMk/>
              <pc:sldMasterMk cId="1685134671" sldId="2147483648"/>
              <pc:sldLayoutMk cId="435181505" sldId="2147483650"/>
              <ac:spMk id="8" creationId="{9C9DF149-1489-B0E8-5CB1-9CFF5282170C}"/>
            </ac:spMkLst>
          </pc:spChg>
        </pc:sldLayoutChg>
        <pc:sldLayoutChg chg="addSp delSp modSp mod">
          <pc:chgData name="Pierre Crescenzo" userId="41cbe18c-0c75-48cb-aa3b-f833d1683ee8" providerId="ADAL" clId="{92DEF52F-4A3E-4074-B812-664A1D0F5760}" dt="2023-03-20T08:05:14.415" v="1069" actId="114"/>
          <pc:sldLayoutMkLst>
            <pc:docMk/>
            <pc:sldMasterMk cId="1685134671" sldId="2147483648"/>
            <pc:sldLayoutMk cId="1147266287" sldId="2147483651"/>
          </pc:sldLayoutMkLst>
          <pc:spChg chg="add mod">
            <ac:chgData name="Pierre Crescenzo" userId="41cbe18c-0c75-48cb-aa3b-f833d1683ee8" providerId="ADAL" clId="{92DEF52F-4A3E-4074-B812-664A1D0F5760}" dt="2023-03-20T08:05:14.415" v="1069" actId="114"/>
            <ac:spMkLst>
              <pc:docMk/>
              <pc:sldMasterMk cId="1685134671" sldId="2147483648"/>
              <pc:sldLayoutMk cId="1147266287" sldId="2147483651"/>
              <ac:spMk id="4" creationId="{EC276346-FE50-0EAA-9A9A-7EFF4545AAB8}"/>
            </ac:spMkLst>
          </pc:spChg>
          <pc:spChg chg="del">
            <ac:chgData name="Pierre Crescenzo" userId="41cbe18c-0c75-48cb-aa3b-f833d1683ee8" providerId="ADAL" clId="{92DEF52F-4A3E-4074-B812-664A1D0F5760}" dt="2023-03-19T15:46:06.456" v="429" actId="478"/>
            <ac:spMkLst>
              <pc:docMk/>
              <pc:sldMasterMk cId="1685134671" sldId="2147483648"/>
              <pc:sldLayoutMk cId="1147266287" sldId="2147483651"/>
              <ac:spMk id="8" creationId="{7DF54268-2E22-19A5-82CD-9E262BBDE660}"/>
            </ac:spMkLst>
          </pc:spChg>
        </pc:sldLayoutChg>
        <pc:sldLayoutChg chg="addSp delSp modSp mod">
          <pc:chgData name="Pierre Crescenzo" userId="41cbe18c-0c75-48cb-aa3b-f833d1683ee8" providerId="ADAL" clId="{92DEF52F-4A3E-4074-B812-664A1D0F5760}" dt="2023-03-20T08:05:21.406" v="1071" actId="114"/>
          <pc:sldLayoutMkLst>
            <pc:docMk/>
            <pc:sldMasterMk cId="1685134671" sldId="2147483648"/>
            <pc:sldLayoutMk cId="1660492558" sldId="2147483652"/>
          </pc:sldLayoutMkLst>
          <pc:spChg chg="add mod">
            <ac:chgData name="Pierre Crescenzo" userId="41cbe18c-0c75-48cb-aa3b-f833d1683ee8" providerId="ADAL" clId="{92DEF52F-4A3E-4074-B812-664A1D0F5760}" dt="2023-03-20T08:05:21.406" v="1071" actId="114"/>
            <ac:spMkLst>
              <pc:docMk/>
              <pc:sldMasterMk cId="1685134671" sldId="2147483648"/>
              <pc:sldLayoutMk cId="1660492558" sldId="2147483652"/>
              <ac:spMk id="5" creationId="{C50E1EC1-4612-8BE7-79AC-254ACDEDE759}"/>
            </ac:spMkLst>
          </pc:spChg>
          <pc:spChg chg="del">
            <ac:chgData name="Pierre Crescenzo" userId="41cbe18c-0c75-48cb-aa3b-f833d1683ee8" providerId="ADAL" clId="{92DEF52F-4A3E-4074-B812-664A1D0F5760}" dt="2023-03-19T15:46:11.363" v="431" actId="478"/>
            <ac:spMkLst>
              <pc:docMk/>
              <pc:sldMasterMk cId="1685134671" sldId="2147483648"/>
              <pc:sldLayoutMk cId="1660492558" sldId="2147483652"/>
              <ac:spMk id="9" creationId="{70129964-6457-FE95-72A2-986A20CA1867}"/>
            </ac:spMkLst>
          </pc:spChg>
        </pc:sldLayoutChg>
        <pc:sldLayoutChg chg="addSp delSp modSp mod">
          <pc:chgData name="Pierre Crescenzo" userId="41cbe18c-0c75-48cb-aa3b-f833d1683ee8" providerId="ADAL" clId="{92DEF52F-4A3E-4074-B812-664A1D0F5760}" dt="2023-03-20T08:05:28.777" v="1073" actId="114"/>
          <pc:sldLayoutMkLst>
            <pc:docMk/>
            <pc:sldMasterMk cId="1685134671" sldId="2147483648"/>
            <pc:sldLayoutMk cId="3973694748" sldId="2147483653"/>
          </pc:sldLayoutMkLst>
          <pc:spChg chg="add mod">
            <ac:chgData name="Pierre Crescenzo" userId="41cbe18c-0c75-48cb-aa3b-f833d1683ee8" providerId="ADAL" clId="{92DEF52F-4A3E-4074-B812-664A1D0F5760}" dt="2023-03-20T08:05:28.777" v="1073" actId="114"/>
            <ac:spMkLst>
              <pc:docMk/>
              <pc:sldMasterMk cId="1685134671" sldId="2147483648"/>
              <pc:sldLayoutMk cId="3973694748" sldId="2147483653"/>
              <ac:spMk id="7" creationId="{05545E84-4C84-4AB4-7AAF-7AF539CFC144}"/>
            </ac:spMkLst>
          </pc:spChg>
          <pc:spChg chg="del">
            <ac:chgData name="Pierre Crescenzo" userId="41cbe18c-0c75-48cb-aa3b-f833d1683ee8" providerId="ADAL" clId="{92DEF52F-4A3E-4074-B812-664A1D0F5760}" dt="2023-03-19T15:46:19.308" v="433" actId="478"/>
            <ac:spMkLst>
              <pc:docMk/>
              <pc:sldMasterMk cId="1685134671" sldId="2147483648"/>
              <pc:sldLayoutMk cId="3973694748" sldId="2147483653"/>
              <ac:spMk id="11" creationId="{2AF96C53-D765-611D-B31A-35ED229E43DA}"/>
            </ac:spMkLst>
          </pc:spChg>
        </pc:sldLayoutChg>
        <pc:sldLayoutChg chg="addSp delSp modSp mod">
          <pc:chgData name="Pierre Crescenzo" userId="41cbe18c-0c75-48cb-aa3b-f833d1683ee8" providerId="ADAL" clId="{92DEF52F-4A3E-4074-B812-664A1D0F5760}" dt="2023-03-20T08:05:36.282" v="1075" actId="114"/>
          <pc:sldLayoutMkLst>
            <pc:docMk/>
            <pc:sldMasterMk cId="1685134671" sldId="2147483648"/>
            <pc:sldLayoutMk cId="4167154701" sldId="2147483654"/>
          </pc:sldLayoutMkLst>
          <pc:spChg chg="add mod">
            <ac:chgData name="Pierre Crescenzo" userId="41cbe18c-0c75-48cb-aa3b-f833d1683ee8" providerId="ADAL" clId="{92DEF52F-4A3E-4074-B812-664A1D0F5760}" dt="2023-03-20T08:05:36.282" v="1075" actId="114"/>
            <ac:spMkLst>
              <pc:docMk/>
              <pc:sldMasterMk cId="1685134671" sldId="2147483648"/>
              <pc:sldLayoutMk cId="4167154701" sldId="2147483654"/>
              <ac:spMk id="3" creationId="{93719F8A-71E7-8470-1F80-0251DD554B69}"/>
            </ac:spMkLst>
          </pc:spChg>
          <pc:spChg chg="del">
            <ac:chgData name="Pierre Crescenzo" userId="41cbe18c-0c75-48cb-aa3b-f833d1683ee8" providerId="ADAL" clId="{92DEF52F-4A3E-4074-B812-664A1D0F5760}" dt="2023-03-19T15:46:24.126" v="435" actId="478"/>
            <ac:spMkLst>
              <pc:docMk/>
              <pc:sldMasterMk cId="1685134671" sldId="2147483648"/>
              <pc:sldLayoutMk cId="4167154701" sldId="2147483654"/>
              <ac:spMk id="7" creationId="{42CE2763-524E-68F8-9AC0-80AE16C62E6C}"/>
            </ac:spMkLst>
          </pc:spChg>
        </pc:sldLayoutChg>
        <pc:sldLayoutChg chg="addSp delSp modSp mod">
          <pc:chgData name="Pierre Crescenzo" userId="41cbe18c-0c75-48cb-aa3b-f833d1683ee8" providerId="ADAL" clId="{92DEF52F-4A3E-4074-B812-664A1D0F5760}" dt="2023-03-20T08:05:42.696" v="1077" actId="114"/>
          <pc:sldLayoutMkLst>
            <pc:docMk/>
            <pc:sldMasterMk cId="1685134671" sldId="2147483648"/>
            <pc:sldLayoutMk cId="4147078161" sldId="2147483655"/>
          </pc:sldLayoutMkLst>
          <pc:spChg chg="add mod">
            <ac:chgData name="Pierre Crescenzo" userId="41cbe18c-0c75-48cb-aa3b-f833d1683ee8" providerId="ADAL" clId="{92DEF52F-4A3E-4074-B812-664A1D0F5760}" dt="2023-03-20T08:05:42.696" v="1077" actId="114"/>
            <ac:spMkLst>
              <pc:docMk/>
              <pc:sldMasterMk cId="1685134671" sldId="2147483648"/>
              <pc:sldLayoutMk cId="4147078161" sldId="2147483655"/>
              <ac:spMk id="2" creationId="{0B7CE65B-D206-280D-73A6-88D5BF9BC184}"/>
            </ac:spMkLst>
          </pc:spChg>
          <pc:spChg chg="del">
            <ac:chgData name="Pierre Crescenzo" userId="41cbe18c-0c75-48cb-aa3b-f833d1683ee8" providerId="ADAL" clId="{92DEF52F-4A3E-4074-B812-664A1D0F5760}" dt="2023-03-19T15:46:28.885" v="437" actId="478"/>
            <ac:spMkLst>
              <pc:docMk/>
              <pc:sldMasterMk cId="1685134671" sldId="2147483648"/>
              <pc:sldLayoutMk cId="4147078161" sldId="2147483655"/>
              <ac:spMk id="6" creationId="{2B41BD24-5B52-BE4D-3814-4ED672BA1EF4}"/>
            </ac:spMkLst>
          </pc:spChg>
        </pc:sldLayoutChg>
        <pc:sldLayoutChg chg="addSp delSp modSp mod">
          <pc:chgData name="Pierre Crescenzo" userId="41cbe18c-0c75-48cb-aa3b-f833d1683ee8" providerId="ADAL" clId="{92DEF52F-4A3E-4074-B812-664A1D0F5760}" dt="2023-03-20T08:05:49.808" v="1079" actId="114"/>
          <pc:sldLayoutMkLst>
            <pc:docMk/>
            <pc:sldMasterMk cId="1685134671" sldId="2147483648"/>
            <pc:sldLayoutMk cId="99569302" sldId="2147483656"/>
          </pc:sldLayoutMkLst>
          <pc:spChg chg="add mod">
            <ac:chgData name="Pierre Crescenzo" userId="41cbe18c-0c75-48cb-aa3b-f833d1683ee8" providerId="ADAL" clId="{92DEF52F-4A3E-4074-B812-664A1D0F5760}" dt="2023-03-20T08:05:49.808" v="1079" actId="114"/>
            <ac:spMkLst>
              <pc:docMk/>
              <pc:sldMasterMk cId="1685134671" sldId="2147483648"/>
              <pc:sldLayoutMk cId="99569302" sldId="2147483656"/>
              <ac:spMk id="5" creationId="{552F5892-1049-F1B8-D863-CF6E46B26565}"/>
            </ac:spMkLst>
          </pc:spChg>
          <pc:spChg chg="del">
            <ac:chgData name="Pierre Crescenzo" userId="41cbe18c-0c75-48cb-aa3b-f833d1683ee8" providerId="ADAL" clId="{92DEF52F-4A3E-4074-B812-664A1D0F5760}" dt="2023-03-19T15:46:32.797" v="439" actId="478"/>
            <ac:spMkLst>
              <pc:docMk/>
              <pc:sldMasterMk cId="1685134671" sldId="2147483648"/>
              <pc:sldLayoutMk cId="99569302" sldId="2147483656"/>
              <ac:spMk id="9" creationId="{CDEA00EB-5053-3307-C85E-8C442100B466}"/>
            </ac:spMkLst>
          </pc:spChg>
        </pc:sldLayoutChg>
        <pc:sldLayoutChg chg="addSp delSp modSp mod">
          <pc:chgData name="Pierre Crescenzo" userId="41cbe18c-0c75-48cb-aa3b-f833d1683ee8" providerId="ADAL" clId="{92DEF52F-4A3E-4074-B812-664A1D0F5760}" dt="2023-03-20T08:05:57.070" v="1081" actId="114"/>
          <pc:sldLayoutMkLst>
            <pc:docMk/>
            <pc:sldMasterMk cId="1685134671" sldId="2147483648"/>
            <pc:sldLayoutMk cId="228104119" sldId="2147483657"/>
          </pc:sldLayoutMkLst>
          <pc:spChg chg="add mod">
            <ac:chgData name="Pierre Crescenzo" userId="41cbe18c-0c75-48cb-aa3b-f833d1683ee8" providerId="ADAL" clId="{92DEF52F-4A3E-4074-B812-664A1D0F5760}" dt="2023-03-20T08:05:57.070" v="1081" actId="114"/>
            <ac:spMkLst>
              <pc:docMk/>
              <pc:sldMasterMk cId="1685134671" sldId="2147483648"/>
              <pc:sldLayoutMk cId="228104119" sldId="2147483657"/>
              <ac:spMk id="5" creationId="{2CCB703E-E400-6102-FB67-D3ABAE8C90C6}"/>
            </ac:spMkLst>
          </pc:spChg>
          <pc:spChg chg="del">
            <ac:chgData name="Pierre Crescenzo" userId="41cbe18c-0c75-48cb-aa3b-f833d1683ee8" providerId="ADAL" clId="{92DEF52F-4A3E-4074-B812-664A1D0F5760}" dt="2023-03-19T15:46:37.882" v="441" actId="478"/>
            <ac:spMkLst>
              <pc:docMk/>
              <pc:sldMasterMk cId="1685134671" sldId="2147483648"/>
              <pc:sldLayoutMk cId="228104119" sldId="2147483657"/>
              <ac:spMk id="9" creationId="{666CA16F-5481-C76B-2548-688F486F03E2}"/>
            </ac:spMkLst>
          </pc:spChg>
        </pc:sldLayoutChg>
        <pc:sldLayoutChg chg="addSp delSp modSp mod">
          <pc:chgData name="Pierre Crescenzo" userId="41cbe18c-0c75-48cb-aa3b-f833d1683ee8" providerId="ADAL" clId="{92DEF52F-4A3E-4074-B812-664A1D0F5760}" dt="2023-03-20T08:06:03.091" v="1083" actId="114"/>
          <pc:sldLayoutMkLst>
            <pc:docMk/>
            <pc:sldMasterMk cId="1685134671" sldId="2147483648"/>
            <pc:sldLayoutMk cId="1178848804" sldId="2147483658"/>
          </pc:sldLayoutMkLst>
          <pc:spChg chg="add mod">
            <ac:chgData name="Pierre Crescenzo" userId="41cbe18c-0c75-48cb-aa3b-f833d1683ee8" providerId="ADAL" clId="{92DEF52F-4A3E-4074-B812-664A1D0F5760}" dt="2023-03-20T08:06:03.091" v="1083" actId="114"/>
            <ac:spMkLst>
              <pc:docMk/>
              <pc:sldMasterMk cId="1685134671" sldId="2147483648"/>
              <pc:sldLayoutMk cId="1178848804" sldId="2147483658"/>
              <ac:spMk id="4" creationId="{AA9F4E3C-8C3D-3F0C-F408-B3BE2C2EDB1F}"/>
            </ac:spMkLst>
          </pc:spChg>
          <pc:spChg chg="del">
            <ac:chgData name="Pierre Crescenzo" userId="41cbe18c-0c75-48cb-aa3b-f833d1683ee8" providerId="ADAL" clId="{92DEF52F-4A3E-4074-B812-664A1D0F5760}" dt="2023-03-19T15:46:43.316" v="443" actId="478"/>
            <ac:spMkLst>
              <pc:docMk/>
              <pc:sldMasterMk cId="1685134671" sldId="2147483648"/>
              <pc:sldLayoutMk cId="1178848804" sldId="2147483658"/>
              <ac:spMk id="8" creationId="{51F49445-120A-51C5-BC56-9F41087FDCA3}"/>
            </ac:spMkLst>
          </pc:spChg>
        </pc:sldLayoutChg>
        <pc:sldLayoutChg chg="addSp delSp modSp mod">
          <pc:chgData name="Pierre Crescenzo" userId="41cbe18c-0c75-48cb-aa3b-f833d1683ee8" providerId="ADAL" clId="{92DEF52F-4A3E-4074-B812-664A1D0F5760}" dt="2023-03-20T08:06:08.442" v="1085" actId="114"/>
          <pc:sldLayoutMkLst>
            <pc:docMk/>
            <pc:sldMasterMk cId="1685134671" sldId="2147483648"/>
            <pc:sldLayoutMk cId="3236007649" sldId="2147483659"/>
          </pc:sldLayoutMkLst>
          <pc:spChg chg="add mod">
            <ac:chgData name="Pierre Crescenzo" userId="41cbe18c-0c75-48cb-aa3b-f833d1683ee8" providerId="ADAL" clId="{92DEF52F-4A3E-4074-B812-664A1D0F5760}" dt="2023-03-20T08:06:08.442" v="1085" actId="114"/>
            <ac:spMkLst>
              <pc:docMk/>
              <pc:sldMasterMk cId="1685134671" sldId="2147483648"/>
              <pc:sldLayoutMk cId="3236007649" sldId="2147483659"/>
              <ac:spMk id="4" creationId="{49F373B6-5F5D-DFCA-AB90-D66CDED304BF}"/>
            </ac:spMkLst>
          </pc:spChg>
          <pc:spChg chg="del">
            <ac:chgData name="Pierre Crescenzo" userId="41cbe18c-0c75-48cb-aa3b-f833d1683ee8" providerId="ADAL" clId="{92DEF52F-4A3E-4074-B812-664A1D0F5760}" dt="2023-03-19T15:46:48.003" v="445" actId="478"/>
            <ac:spMkLst>
              <pc:docMk/>
              <pc:sldMasterMk cId="1685134671" sldId="2147483648"/>
              <pc:sldLayoutMk cId="3236007649" sldId="2147483659"/>
              <ac:spMk id="8" creationId="{3484F44E-5C51-236A-16DD-C034F4B17B07}"/>
            </ac:spMkLst>
          </pc:spChg>
        </pc:sldLayoutChg>
      </pc:sldMasterChg>
    </pc:docChg>
  </pc:docChgLst>
  <pc:docChgLst>
    <pc:chgData name="Florence Nicolau" userId="S::florence.nicolau@unice.fr::c2e45d61-8b24-4685-b9c5-66c537d26174" providerId="AD" clId="Web-{E93BBA23-C3FE-DBFA-9DDB-551561E5117C}"/>
    <pc:docChg chg="modSld">
      <pc:chgData name="Florence Nicolau" userId="S::florence.nicolau@unice.fr::c2e45d61-8b24-4685-b9c5-66c537d26174" providerId="AD" clId="Web-{E93BBA23-C3FE-DBFA-9DDB-551561E5117C}" dt="2023-03-19T10:28:19.670" v="7" actId="1076"/>
      <pc:docMkLst>
        <pc:docMk/>
      </pc:docMkLst>
      <pc:sldChg chg="modSp">
        <pc:chgData name="Florence Nicolau" userId="S::florence.nicolau@unice.fr::c2e45d61-8b24-4685-b9c5-66c537d26174" providerId="AD" clId="Web-{E93BBA23-C3FE-DBFA-9DDB-551561E5117C}" dt="2023-03-19T10:28:18.701" v="6" actId="20577"/>
        <pc:sldMkLst>
          <pc:docMk/>
          <pc:sldMk cId="2827009777" sldId="256"/>
        </pc:sldMkLst>
        <pc:spChg chg="mod">
          <ac:chgData name="Florence Nicolau" userId="S::florence.nicolau@unice.fr::c2e45d61-8b24-4685-b9c5-66c537d26174" providerId="AD" clId="Web-{E93BBA23-C3FE-DBFA-9DDB-551561E5117C}" dt="2023-03-19T10:28:18.701" v="6" actId="20577"/>
          <ac:spMkLst>
            <pc:docMk/>
            <pc:sldMk cId="2827009777" sldId="256"/>
            <ac:spMk id="2" creationId="{A4A8A930-19B6-B7C7-12AD-24CEB710419F}"/>
          </ac:spMkLst>
        </pc:spChg>
      </pc:sldChg>
      <pc:sldChg chg="modSp">
        <pc:chgData name="Florence Nicolau" userId="S::florence.nicolau@unice.fr::c2e45d61-8b24-4685-b9c5-66c537d26174" providerId="AD" clId="Web-{E93BBA23-C3FE-DBFA-9DDB-551561E5117C}" dt="2023-03-19T10:28:19.670" v="7" actId="1076"/>
        <pc:sldMkLst>
          <pc:docMk/>
          <pc:sldMk cId="2553849373" sldId="262"/>
        </pc:sldMkLst>
        <pc:graphicFrameChg chg="mod">
          <ac:chgData name="Florence Nicolau" userId="S::florence.nicolau@unice.fr::c2e45d61-8b24-4685-b9c5-66c537d26174" providerId="AD" clId="Web-{E93BBA23-C3FE-DBFA-9DDB-551561E5117C}" dt="2023-03-19T10:28:19.670" v="7" actId="1076"/>
          <ac:graphicFrameMkLst>
            <pc:docMk/>
            <pc:sldMk cId="2553849373" sldId="262"/>
            <ac:graphicFrameMk id="6" creationId="{A7DB0BDF-AD14-EB2F-7FE2-2A66DC8CED93}"/>
          </ac:graphicFrameMkLst>
        </pc:graphicFrameChg>
      </pc:sldChg>
    </pc:docChg>
  </pc:docChgLst>
  <pc:docChgLst>
    <pc:chgData name="Pierre Crescenzo" userId="41cbe18c-0c75-48cb-aa3b-f833d1683ee8" providerId="ADAL" clId="{6E75AA5E-1E5C-4D0C-A065-3531E717D88D}"/>
    <pc:docChg chg="undo custSel addSld delSld modSld sldOrd modMainMaster">
      <pc:chgData name="Pierre Crescenzo" userId="41cbe18c-0c75-48cb-aa3b-f833d1683ee8" providerId="ADAL" clId="{6E75AA5E-1E5C-4D0C-A065-3531E717D88D}" dt="2023-06-19T12:05:39.712" v="3106" actId="313"/>
      <pc:docMkLst>
        <pc:docMk/>
      </pc:docMkLst>
      <pc:sldChg chg="addSp delSp modSp mod chgLayout">
        <pc:chgData name="Pierre Crescenzo" userId="41cbe18c-0c75-48cb-aa3b-f833d1683ee8" providerId="ADAL" clId="{6E75AA5E-1E5C-4D0C-A065-3531E717D88D}" dt="2023-06-19T10:14:57.709" v="1130"/>
        <pc:sldMkLst>
          <pc:docMk/>
          <pc:sldMk cId="1308439199" sldId="293"/>
        </pc:sldMkLst>
        <pc:spChg chg="add del mod">
          <ac:chgData name="Pierre Crescenzo" userId="41cbe18c-0c75-48cb-aa3b-f833d1683ee8" providerId="ADAL" clId="{6E75AA5E-1E5C-4D0C-A065-3531E717D88D}" dt="2023-06-19T10:14:12.171" v="1124" actId="6264"/>
          <ac:spMkLst>
            <pc:docMk/>
            <pc:sldMk cId="1308439199" sldId="293"/>
            <ac:spMk id="2" creationId="{EE6DD005-29A3-4D9F-D95C-0F4B33DA617D}"/>
          </ac:spMkLst>
        </pc:spChg>
        <pc:spChg chg="add del mod">
          <ac:chgData name="Pierre Crescenzo" userId="41cbe18c-0c75-48cb-aa3b-f833d1683ee8" providerId="ADAL" clId="{6E75AA5E-1E5C-4D0C-A065-3531E717D88D}" dt="2023-06-19T10:14:12.171" v="1124" actId="6264"/>
          <ac:spMkLst>
            <pc:docMk/>
            <pc:sldMk cId="1308439199" sldId="293"/>
            <ac:spMk id="3" creationId="{989DFD1F-5A93-6125-35F9-BECD95361FAE}"/>
          </ac:spMkLst>
        </pc:spChg>
        <pc:spChg chg="mod ord">
          <ac:chgData name="Pierre Crescenzo" userId="41cbe18c-0c75-48cb-aa3b-f833d1683ee8" providerId="ADAL" clId="{6E75AA5E-1E5C-4D0C-A065-3531E717D88D}" dt="2023-06-19T10:14:12.171" v="1124" actId="6264"/>
          <ac:spMkLst>
            <pc:docMk/>
            <pc:sldMk cId="1308439199" sldId="293"/>
            <ac:spMk id="4" creationId="{0639E72A-22E9-37A9-BC46-01F045015B4A}"/>
          </ac:spMkLst>
        </pc:spChg>
        <pc:spChg chg="del mod ord">
          <ac:chgData name="Pierre Crescenzo" userId="41cbe18c-0c75-48cb-aa3b-f833d1683ee8" providerId="ADAL" clId="{6E75AA5E-1E5C-4D0C-A065-3531E717D88D}" dt="2023-06-19T10:14:44.946" v="1127" actId="478"/>
          <ac:spMkLst>
            <pc:docMk/>
            <pc:sldMk cId="1308439199" sldId="293"/>
            <ac:spMk id="5" creationId="{03095F61-F1A2-EA11-4459-53FD91213A27}"/>
          </ac:spMkLst>
        </pc:spChg>
        <pc:spChg chg="add del mod">
          <ac:chgData name="Pierre Crescenzo" userId="41cbe18c-0c75-48cb-aa3b-f833d1683ee8" providerId="ADAL" clId="{6E75AA5E-1E5C-4D0C-A065-3531E717D88D}" dt="2023-06-19T10:14:12.171" v="1124" actId="6264"/>
          <ac:spMkLst>
            <pc:docMk/>
            <pc:sldMk cId="1308439199" sldId="293"/>
            <ac:spMk id="6" creationId="{03EA5F3C-C905-F9C3-B175-61FB04B92748}"/>
          </ac:spMkLst>
        </pc:spChg>
        <pc:spChg chg="add del mod">
          <ac:chgData name="Pierre Crescenzo" userId="41cbe18c-0c75-48cb-aa3b-f833d1683ee8" providerId="ADAL" clId="{6E75AA5E-1E5C-4D0C-A065-3531E717D88D}" dt="2023-06-19T10:14:12.171" v="1124" actId="6264"/>
          <ac:spMkLst>
            <pc:docMk/>
            <pc:sldMk cId="1308439199" sldId="293"/>
            <ac:spMk id="7" creationId="{5EF76CBC-810C-4075-BB24-743DEC2315EB}"/>
          </ac:spMkLst>
        </pc:spChg>
        <pc:spChg chg="add del mod">
          <ac:chgData name="Pierre Crescenzo" userId="41cbe18c-0c75-48cb-aa3b-f833d1683ee8" providerId="ADAL" clId="{6E75AA5E-1E5C-4D0C-A065-3531E717D88D}" dt="2023-06-19T10:14:56.784" v="1129" actId="478"/>
          <ac:spMkLst>
            <pc:docMk/>
            <pc:sldMk cId="1308439199" sldId="293"/>
            <ac:spMk id="8" creationId="{68FCC28F-A44B-64DC-8B11-23B7CC912177}"/>
          </ac:spMkLst>
        </pc:spChg>
        <pc:spChg chg="add mod">
          <ac:chgData name="Pierre Crescenzo" userId="41cbe18c-0c75-48cb-aa3b-f833d1683ee8" providerId="ADAL" clId="{6E75AA5E-1E5C-4D0C-A065-3531E717D88D}" dt="2023-06-19T10:14:57.709" v="1130"/>
          <ac:spMkLst>
            <pc:docMk/>
            <pc:sldMk cId="1308439199" sldId="293"/>
            <ac:spMk id="9" creationId="{C1A852F3-CD3D-4DD6-65D7-7C1BADAABA50}"/>
          </ac:spMkLst>
        </pc:spChg>
        <pc:spChg chg="mod ord">
          <ac:chgData name="Pierre Crescenzo" userId="41cbe18c-0c75-48cb-aa3b-f833d1683ee8" providerId="ADAL" clId="{6E75AA5E-1E5C-4D0C-A065-3531E717D88D}" dt="2023-06-19T10:14:12.171" v="1124" actId="6264"/>
          <ac:spMkLst>
            <pc:docMk/>
            <pc:sldMk cId="1308439199" sldId="293"/>
            <ac:spMk id="10" creationId="{6BF73654-9364-84BE-AB50-0DEB0D9C364F}"/>
          </ac:spMkLst>
        </pc:spChg>
        <pc:spChg chg="mod ord">
          <ac:chgData name="Pierre Crescenzo" userId="41cbe18c-0c75-48cb-aa3b-f833d1683ee8" providerId="ADAL" clId="{6E75AA5E-1E5C-4D0C-A065-3531E717D88D}" dt="2023-06-19T10:14:12.171" v="1124" actId="6264"/>
          <ac:spMkLst>
            <pc:docMk/>
            <pc:sldMk cId="1308439199" sldId="293"/>
            <ac:spMk id="11" creationId="{FA63BFB3-70E5-0580-DD37-EC61D7874981}"/>
          </ac:spMkLst>
        </pc:spChg>
      </pc:sldChg>
      <pc:sldChg chg="del">
        <pc:chgData name="Pierre Crescenzo" userId="41cbe18c-0c75-48cb-aa3b-f833d1683ee8" providerId="ADAL" clId="{6E75AA5E-1E5C-4D0C-A065-3531E717D88D}" dt="2023-06-19T10:16:29.716" v="1163" actId="2696"/>
        <pc:sldMkLst>
          <pc:docMk/>
          <pc:sldMk cId="4056377647" sldId="295"/>
        </pc:sldMkLst>
      </pc:sldChg>
      <pc:sldChg chg="del">
        <pc:chgData name="Pierre Crescenzo" userId="41cbe18c-0c75-48cb-aa3b-f833d1683ee8" providerId="ADAL" clId="{6E75AA5E-1E5C-4D0C-A065-3531E717D88D}" dt="2023-06-19T09:27:50.166" v="130" actId="47"/>
        <pc:sldMkLst>
          <pc:docMk/>
          <pc:sldMk cId="1006747247" sldId="296"/>
        </pc:sldMkLst>
      </pc:sldChg>
      <pc:sldChg chg="addSp delSp modSp add mod">
        <pc:chgData name="Pierre Crescenzo" userId="41cbe18c-0c75-48cb-aa3b-f833d1683ee8" providerId="ADAL" clId="{6E75AA5E-1E5C-4D0C-A065-3531E717D88D}" dt="2023-06-19T11:19:50.275" v="2014" actId="20577"/>
        <pc:sldMkLst>
          <pc:docMk/>
          <pc:sldMk cId="3523653216" sldId="296"/>
        </pc:sldMkLst>
        <pc:spChg chg="mod">
          <ac:chgData name="Pierre Crescenzo" userId="41cbe18c-0c75-48cb-aa3b-f833d1683ee8" providerId="ADAL" clId="{6E75AA5E-1E5C-4D0C-A065-3531E717D88D}" dt="2023-06-19T10:56:57.560" v="1406" actId="20577"/>
          <ac:spMkLst>
            <pc:docMk/>
            <pc:sldMk cId="3523653216" sldId="296"/>
            <ac:spMk id="2" creationId="{5B00136A-C2C2-1DF1-4D53-6E7226823681}"/>
          </ac:spMkLst>
        </pc:spChg>
        <pc:spChg chg="mod">
          <ac:chgData name="Pierre Crescenzo" userId="41cbe18c-0c75-48cb-aa3b-f833d1683ee8" providerId="ADAL" clId="{6E75AA5E-1E5C-4D0C-A065-3531E717D88D}" dt="2023-06-19T11:19:50.275" v="2014" actId="20577"/>
          <ac:spMkLst>
            <pc:docMk/>
            <pc:sldMk cId="3523653216" sldId="296"/>
            <ac:spMk id="3" creationId="{23FF1852-49C6-D26A-0E1B-CC5094DF40DF}"/>
          </ac:spMkLst>
        </pc:spChg>
        <pc:spChg chg="del mod">
          <ac:chgData name="Pierre Crescenzo" userId="41cbe18c-0c75-48cb-aa3b-f833d1683ee8" providerId="ADAL" clId="{6E75AA5E-1E5C-4D0C-A065-3531E717D88D}" dt="2023-06-19T10:55:59.521" v="1354" actId="478"/>
          <ac:spMkLst>
            <pc:docMk/>
            <pc:sldMk cId="3523653216" sldId="296"/>
            <ac:spMk id="5" creationId="{705A1838-EB00-530F-85BC-FF010634D904}"/>
          </ac:spMkLst>
        </pc:spChg>
        <pc:spChg chg="add mod">
          <ac:chgData name="Pierre Crescenzo" userId="41cbe18c-0c75-48cb-aa3b-f833d1683ee8" providerId="ADAL" clId="{6E75AA5E-1E5C-4D0C-A065-3531E717D88D}" dt="2023-06-19T10:56:00.292" v="1355"/>
          <ac:spMkLst>
            <pc:docMk/>
            <pc:sldMk cId="3523653216" sldId="296"/>
            <ac:spMk id="6" creationId="{325C51B5-DA6E-4597-2D49-4EC105DF2A0A}"/>
          </ac:spMkLst>
        </pc:spChg>
      </pc:sldChg>
      <pc:sldChg chg="addSp delSp modSp mod modAnim">
        <pc:chgData name="Pierre Crescenzo" userId="41cbe18c-0c75-48cb-aa3b-f833d1683ee8" providerId="ADAL" clId="{6E75AA5E-1E5C-4D0C-A065-3531E717D88D}" dt="2023-06-19T11:48:46.920" v="2996" actId="113"/>
        <pc:sldMkLst>
          <pc:docMk/>
          <pc:sldMk cId="189911885" sldId="298"/>
        </pc:sldMkLst>
        <pc:spChg chg="mod">
          <ac:chgData name="Pierre Crescenzo" userId="41cbe18c-0c75-48cb-aa3b-f833d1683ee8" providerId="ADAL" clId="{6E75AA5E-1E5C-4D0C-A065-3531E717D88D}" dt="2023-06-19T11:36:36.647" v="2856" actId="14100"/>
          <ac:spMkLst>
            <pc:docMk/>
            <pc:sldMk cId="189911885" sldId="298"/>
            <ac:spMk id="2" creationId="{5B00136A-C2C2-1DF1-4D53-6E7226823681}"/>
          </ac:spMkLst>
        </pc:spChg>
        <pc:spChg chg="mod">
          <ac:chgData name="Pierre Crescenzo" userId="41cbe18c-0c75-48cb-aa3b-f833d1683ee8" providerId="ADAL" clId="{6E75AA5E-1E5C-4D0C-A065-3531E717D88D}" dt="2023-06-19T11:48:46.920" v="2996" actId="113"/>
          <ac:spMkLst>
            <pc:docMk/>
            <pc:sldMk cId="189911885" sldId="298"/>
            <ac:spMk id="3" creationId="{23FF1852-49C6-D26A-0E1B-CC5094DF40DF}"/>
          </ac:spMkLst>
        </pc:spChg>
        <pc:spChg chg="del">
          <ac:chgData name="Pierre Crescenzo" userId="41cbe18c-0c75-48cb-aa3b-f833d1683ee8" providerId="ADAL" clId="{6E75AA5E-1E5C-4D0C-A065-3531E717D88D}" dt="2023-06-19T10:16:12.312" v="1159" actId="478"/>
          <ac:spMkLst>
            <pc:docMk/>
            <pc:sldMk cId="189911885" sldId="298"/>
            <ac:spMk id="5" creationId="{705A1838-EB00-530F-85BC-FF010634D904}"/>
          </ac:spMkLst>
        </pc:spChg>
        <pc:spChg chg="add mod">
          <ac:chgData name="Pierre Crescenzo" userId="41cbe18c-0c75-48cb-aa3b-f833d1683ee8" providerId="ADAL" clId="{6E75AA5E-1E5C-4D0C-A065-3531E717D88D}" dt="2023-06-19T10:16:13.015" v="1160"/>
          <ac:spMkLst>
            <pc:docMk/>
            <pc:sldMk cId="189911885" sldId="298"/>
            <ac:spMk id="6" creationId="{68976941-5B64-0DDE-378A-BF6E560C2C41}"/>
          </ac:spMkLst>
        </pc:spChg>
      </pc:sldChg>
      <pc:sldChg chg="delSp del mod">
        <pc:chgData name="Pierre Crescenzo" userId="41cbe18c-0c75-48cb-aa3b-f833d1683ee8" providerId="ADAL" clId="{6E75AA5E-1E5C-4D0C-A065-3531E717D88D}" dt="2023-06-19T10:23:29.476" v="1279" actId="47"/>
        <pc:sldMkLst>
          <pc:docMk/>
          <pc:sldMk cId="944552723" sldId="299"/>
        </pc:sldMkLst>
        <pc:spChg chg="del">
          <ac:chgData name="Pierre Crescenzo" userId="41cbe18c-0c75-48cb-aa3b-f833d1683ee8" providerId="ADAL" clId="{6E75AA5E-1E5C-4D0C-A065-3531E717D88D}" dt="2023-06-19T10:15:39.962" v="1147" actId="478"/>
          <ac:spMkLst>
            <pc:docMk/>
            <pc:sldMk cId="944552723" sldId="299"/>
            <ac:spMk id="5" creationId="{705A1838-EB00-530F-85BC-FF010634D904}"/>
          </ac:spMkLst>
        </pc:spChg>
      </pc:sldChg>
      <pc:sldChg chg="addSp delSp modSp mod ord setBg modAnim">
        <pc:chgData name="Pierre Crescenzo" userId="41cbe18c-0c75-48cb-aa3b-f833d1683ee8" providerId="ADAL" clId="{6E75AA5E-1E5C-4D0C-A065-3531E717D88D}" dt="2023-06-19T11:03:13.867" v="1662" actId="6549"/>
        <pc:sldMkLst>
          <pc:docMk/>
          <pc:sldMk cId="2590533490" sldId="300"/>
        </pc:sldMkLst>
        <pc:spChg chg="mod">
          <ac:chgData name="Pierre Crescenzo" userId="41cbe18c-0c75-48cb-aa3b-f833d1683ee8" providerId="ADAL" clId="{6E75AA5E-1E5C-4D0C-A065-3531E717D88D}" dt="2023-06-19T10:57:52.315" v="1438" actId="20577"/>
          <ac:spMkLst>
            <pc:docMk/>
            <pc:sldMk cId="2590533490" sldId="300"/>
            <ac:spMk id="2" creationId="{5B00136A-C2C2-1DF1-4D53-6E7226823681}"/>
          </ac:spMkLst>
        </pc:spChg>
        <pc:spChg chg="mod">
          <ac:chgData name="Pierre Crescenzo" userId="41cbe18c-0c75-48cb-aa3b-f833d1683ee8" providerId="ADAL" clId="{6E75AA5E-1E5C-4D0C-A065-3531E717D88D}" dt="2023-06-19T11:03:13.867" v="1662" actId="6549"/>
          <ac:spMkLst>
            <pc:docMk/>
            <pc:sldMk cId="2590533490" sldId="300"/>
            <ac:spMk id="3" creationId="{23FF1852-49C6-D26A-0E1B-CC5094DF40DF}"/>
          </ac:spMkLst>
        </pc:spChg>
        <pc:spChg chg="mod">
          <ac:chgData name="Pierre Crescenzo" userId="41cbe18c-0c75-48cb-aa3b-f833d1683ee8" providerId="ADAL" clId="{6E75AA5E-1E5C-4D0C-A065-3531E717D88D}" dt="2023-06-19T10:54:43.636" v="1351" actId="26606"/>
          <ac:spMkLst>
            <pc:docMk/>
            <pc:sldMk cId="2590533490" sldId="300"/>
            <ac:spMk id="4" creationId="{F260381D-E749-8136-DAF9-862015339330}"/>
          </ac:spMkLst>
        </pc:spChg>
        <pc:spChg chg="del">
          <ac:chgData name="Pierre Crescenzo" userId="41cbe18c-0c75-48cb-aa3b-f833d1683ee8" providerId="ADAL" clId="{6E75AA5E-1E5C-4D0C-A065-3531E717D88D}" dt="2023-06-19T10:15:11.576" v="1135" actId="478"/>
          <ac:spMkLst>
            <pc:docMk/>
            <pc:sldMk cId="2590533490" sldId="300"/>
            <ac:spMk id="5" creationId="{705A1838-EB00-530F-85BC-FF010634D904}"/>
          </ac:spMkLst>
        </pc:spChg>
        <pc:spChg chg="add mod">
          <ac:chgData name="Pierre Crescenzo" userId="41cbe18c-0c75-48cb-aa3b-f833d1683ee8" providerId="ADAL" clId="{6E75AA5E-1E5C-4D0C-A065-3531E717D88D}" dt="2023-06-19T10:54:43.636" v="1351" actId="26606"/>
          <ac:spMkLst>
            <pc:docMk/>
            <pc:sldMk cId="2590533490" sldId="300"/>
            <ac:spMk id="6" creationId="{5B7DE459-83E5-27FA-42D6-EBCD798BBEBB}"/>
          </ac:spMkLst>
        </pc:spChg>
        <pc:spChg chg="add del">
          <ac:chgData name="Pierre Crescenzo" userId="41cbe18c-0c75-48cb-aa3b-f833d1683ee8" providerId="ADAL" clId="{6E75AA5E-1E5C-4D0C-A065-3531E717D88D}" dt="2023-06-19T10:54:43.636" v="1351" actId="26606"/>
          <ac:spMkLst>
            <pc:docMk/>
            <pc:sldMk cId="2590533490" sldId="300"/>
            <ac:spMk id="12" creationId="{2C61293E-6EBE-43EF-A52C-9BEBFD7679D4}"/>
          </ac:spMkLst>
        </pc:spChg>
        <pc:spChg chg="add del">
          <ac:chgData name="Pierre Crescenzo" userId="41cbe18c-0c75-48cb-aa3b-f833d1683ee8" providerId="ADAL" clId="{6E75AA5E-1E5C-4D0C-A065-3531E717D88D}" dt="2023-06-19T10:54:43.636" v="1351" actId="26606"/>
          <ac:spMkLst>
            <pc:docMk/>
            <pc:sldMk cId="2590533490" sldId="300"/>
            <ac:spMk id="14" creationId="{21540236-BFD5-4A9D-8840-4703E7F76825}"/>
          </ac:spMkLst>
        </pc:spChg>
        <pc:picChg chg="add del">
          <ac:chgData name="Pierre Crescenzo" userId="41cbe18c-0c75-48cb-aa3b-f833d1683ee8" providerId="ADAL" clId="{6E75AA5E-1E5C-4D0C-A065-3531E717D88D}" dt="2023-06-19T10:54:43.636" v="1351" actId="26606"/>
          <ac:picMkLst>
            <pc:docMk/>
            <pc:sldMk cId="2590533490" sldId="300"/>
            <ac:picMk id="8" creationId="{B30D13C5-9D8A-BB5F-24D8-51A9F6A88D26}"/>
          </ac:picMkLst>
        </pc:picChg>
      </pc:sldChg>
      <pc:sldChg chg="addSp delSp modSp mod modAnim">
        <pc:chgData name="Pierre Crescenzo" userId="41cbe18c-0c75-48cb-aa3b-f833d1683ee8" providerId="ADAL" clId="{6E75AA5E-1E5C-4D0C-A065-3531E717D88D}" dt="2023-06-19T11:51:29.236" v="3004" actId="20577"/>
        <pc:sldMkLst>
          <pc:docMk/>
          <pc:sldMk cId="999915014" sldId="301"/>
        </pc:sldMkLst>
        <pc:spChg chg="mod">
          <ac:chgData name="Pierre Crescenzo" userId="41cbe18c-0c75-48cb-aa3b-f833d1683ee8" providerId="ADAL" clId="{6E75AA5E-1E5C-4D0C-A065-3531E717D88D}" dt="2023-06-19T11:15:26.653" v="1703" actId="27636"/>
          <ac:spMkLst>
            <pc:docMk/>
            <pc:sldMk cId="999915014" sldId="301"/>
            <ac:spMk id="2" creationId="{5B00136A-C2C2-1DF1-4D53-6E7226823681}"/>
          </ac:spMkLst>
        </pc:spChg>
        <pc:spChg chg="mod">
          <ac:chgData name="Pierre Crescenzo" userId="41cbe18c-0c75-48cb-aa3b-f833d1683ee8" providerId="ADAL" clId="{6E75AA5E-1E5C-4D0C-A065-3531E717D88D}" dt="2023-06-19T11:51:29.236" v="3004" actId="20577"/>
          <ac:spMkLst>
            <pc:docMk/>
            <pc:sldMk cId="999915014" sldId="301"/>
            <ac:spMk id="3" creationId="{23FF1852-49C6-D26A-0E1B-CC5094DF40DF}"/>
          </ac:spMkLst>
        </pc:spChg>
        <pc:spChg chg="del">
          <ac:chgData name="Pierre Crescenzo" userId="41cbe18c-0c75-48cb-aa3b-f833d1683ee8" providerId="ADAL" clId="{6E75AA5E-1E5C-4D0C-A065-3531E717D88D}" dt="2023-06-19T10:15:15.480" v="1137" actId="478"/>
          <ac:spMkLst>
            <pc:docMk/>
            <pc:sldMk cId="999915014" sldId="301"/>
            <ac:spMk id="5" creationId="{705A1838-EB00-530F-85BC-FF010634D904}"/>
          </ac:spMkLst>
        </pc:spChg>
        <pc:spChg chg="add mod">
          <ac:chgData name="Pierre Crescenzo" userId="41cbe18c-0c75-48cb-aa3b-f833d1683ee8" providerId="ADAL" clId="{6E75AA5E-1E5C-4D0C-A065-3531E717D88D}" dt="2023-06-19T10:15:16.233" v="1138"/>
          <ac:spMkLst>
            <pc:docMk/>
            <pc:sldMk cId="999915014" sldId="301"/>
            <ac:spMk id="6" creationId="{3A28AF07-9A4F-C483-A68C-C57DD668E63C}"/>
          </ac:spMkLst>
        </pc:spChg>
      </pc:sldChg>
      <pc:sldChg chg="addSp delSp modSp mod modAnim">
        <pc:chgData name="Pierre Crescenzo" userId="41cbe18c-0c75-48cb-aa3b-f833d1683ee8" providerId="ADAL" clId="{6E75AA5E-1E5C-4D0C-A065-3531E717D88D}" dt="2023-06-19T11:52:39.854" v="3024" actId="20577"/>
        <pc:sldMkLst>
          <pc:docMk/>
          <pc:sldMk cId="821689824" sldId="302"/>
        </pc:sldMkLst>
        <pc:spChg chg="mod">
          <ac:chgData name="Pierre Crescenzo" userId="41cbe18c-0c75-48cb-aa3b-f833d1683ee8" providerId="ADAL" clId="{6E75AA5E-1E5C-4D0C-A065-3531E717D88D}" dt="2023-06-19T11:19:04.687" v="1983" actId="20577"/>
          <ac:spMkLst>
            <pc:docMk/>
            <pc:sldMk cId="821689824" sldId="302"/>
            <ac:spMk id="2" creationId="{5B00136A-C2C2-1DF1-4D53-6E7226823681}"/>
          </ac:spMkLst>
        </pc:spChg>
        <pc:spChg chg="mod">
          <ac:chgData name="Pierre Crescenzo" userId="41cbe18c-0c75-48cb-aa3b-f833d1683ee8" providerId="ADAL" clId="{6E75AA5E-1E5C-4D0C-A065-3531E717D88D}" dt="2023-06-19T11:52:39.854" v="3024" actId="20577"/>
          <ac:spMkLst>
            <pc:docMk/>
            <pc:sldMk cId="821689824" sldId="302"/>
            <ac:spMk id="3" creationId="{23FF1852-49C6-D26A-0E1B-CC5094DF40DF}"/>
          </ac:spMkLst>
        </pc:spChg>
        <pc:spChg chg="del">
          <ac:chgData name="Pierre Crescenzo" userId="41cbe18c-0c75-48cb-aa3b-f833d1683ee8" providerId="ADAL" clId="{6E75AA5E-1E5C-4D0C-A065-3531E717D88D}" dt="2023-06-19T10:15:20.352" v="1139" actId="478"/>
          <ac:spMkLst>
            <pc:docMk/>
            <pc:sldMk cId="821689824" sldId="302"/>
            <ac:spMk id="5" creationId="{705A1838-EB00-530F-85BC-FF010634D904}"/>
          </ac:spMkLst>
        </pc:spChg>
        <pc:spChg chg="add mod">
          <ac:chgData name="Pierre Crescenzo" userId="41cbe18c-0c75-48cb-aa3b-f833d1683ee8" providerId="ADAL" clId="{6E75AA5E-1E5C-4D0C-A065-3531E717D88D}" dt="2023-06-19T10:15:21.151" v="1140"/>
          <ac:spMkLst>
            <pc:docMk/>
            <pc:sldMk cId="821689824" sldId="302"/>
            <ac:spMk id="6" creationId="{7A15F970-976F-BFDC-2F53-3D9D35B5A101}"/>
          </ac:spMkLst>
        </pc:spChg>
      </pc:sldChg>
      <pc:sldChg chg="addSp delSp modSp mod modAnim">
        <pc:chgData name="Pierre Crescenzo" userId="41cbe18c-0c75-48cb-aa3b-f833d1683ee8" providerId="ADAL" clId="{6E75AA5E-1E5C-4D0C-A065-3531E717D88D}" dt="2023-06-19T12:05:39.712" v="3106" actId="313"/>
        <pc:sldMkLst>
          <pc:docMk/>
          <pc:sldMk cId="2283591937" sldId="303"/>
        </pc:sldMkLst>
        <pc:spChg chg="mod">
          <ac:chgData name="Pierre Crescenzo" userId="41cbe18c-0c75-48cb-aa3b-f833d1683ee8" providerId="ADAL" clId="{6E75AA5E-1E5C-4D0C-A065-3531E717D88D}" dt="2023-06-19T11:35:04.155" v="2816" actId="20577"/>
          <ac:spMkLst>
            <pc:docMk/>
            <pc:sldMk cId="2283591937" sldId="303"/>
            <ac:spMk id="2" creationId="{5B00136A-C2C2-1DF1-4D53-6E7226823681}"/>
          </ac:spMkLst>
        </pc:spChg>
        <pc:spChg chg="mod">
          <ac:chgData name="Pierre Crescenzo" userId="41cbe18c-0c75-48cb-aa3b-f833d1683ee8" providerId="ADAL" clId="{6E75AA5E-1E5C-4D0C-A065-3531E717D88D}" dt="2023-06-19T12:05:39.712" v="3106" actId="313"/>
          <ac:spMkLst>
            <pc:docMk/>
            <pc:sldMk cId="2283591937" sldId="303"/>
            <ac:spMk id="3" creationId="{23FF1852-49C6-D26A-0E1B-CC5094DF40DF}"/>
          </ac:spMkLst>
        </pc:spChg>
        <pc:spChg chg="del">
          <ac:chgData name="Pierre Crescenzo" userId="41cbe18c-0c75-48cb-aa3b-f833d1683ee8" providerId="ADAL" clId="{6E75AA5E-1E5C-4D0C-A065-3531E717D88D}" dt="2023-06-19T10:15:24.769" v="1141" actId="478"/>
          <ac:spMkLst>
            <pc:docMk/>
            <pc:sldMk cId="2283591937" sldId="303"/>
            <ac:spMk id="5" creationId="{705A1838-EB00-530F-85BC-FF010634D904}"/>
          </ac:spMkLst>
        </pc:spChg>
        <pc:spChg chg="add mod">
          <ac:chgData name="Pierre Crescenzo" userId="41cbe18c-0c75-48cb-aa3b-f833d1683ee8" providerId="ADAL" clId="{6E75AA5E-1E5C-4D0C-A065-3531E717D88D}" dt="2023-06-19T10:15:25.725" v="1142"/>
          <ac:spMkLst>
            <pc:docMk/>
            <pc:sldMk cId="2283591937" sldId="303"/>
            <ac:spMk id="6" creationId="{0FB6AA7A-2F3E-0273-B829-EFE03E5624DC}"/>
          </ac:spMkLst>
        </pc:spChg>
      </pc:sldChg>
      <pc:sldChg chg="addSp delSp modSp mod">
        <pc:chgData name="Pierre Crescenzo" userId="41cbe18c-0c75-48cb-aa3b-f833d1683ee8" providerId="ADAL" clId="{6E75AA5E-1E5C-4D0C-A065-3531E717D88D}" dt="2023-06-19T10:53:30.845" v="1349" actId="255"/>
        <pc:sldMkLst>
          <pc:docMk/>
          <pc:sldMk cId="668382351" sldId="304"/>
        </pc:sldMkLst>
        <pc:spChg chg="mod">
          <ac:chgData name="Pierre Crescenzo" userId="41cbe18c-0c75-48cb-aa3b-f833d1683ee8" providerId="ADAL" clId="{6E75AA5E-1E5C-4D0C-A065-3531E717D88D}" dt="2023-06-19T09:28:23.116" v="154" actId="115"/>
          <ac:spMkLst>
            <pc:docMk/>
            <pc:sldMk cId="668382351" sldId="304"/>
            <ac:spMk id="2" creationId="{5B00136A-C2C2-1DF1-4D53-6E7226823681}"/>
          </ac:spMkLst>
        </pc:spChg>
        <pc:spChg chg="mod">
          <ac:chgData name="Pierre Crescenzo" userId="41cbe18c-0c75-48cb-aa3b-f833d1683ee8" providerId="ADAL" clId="{6E75AA5E-1E5C-4D0C-A065-3531E717D88D}" dt="2023-06-19T10:53:30.845" v="1349" actId="255"/>
          <ac:spMkLst>
            <pc:docMk/>
            <pc:sldMk cId="668382351" sldId="304"/>
            <ac:spMk id="3" creationId="{23FF1852-49C6-D26A-0E1B-CC5094DF40DF}"/>
          </ac:spMkLst>
        </pc:spChg>
        <pc:spChg chg="del">
          <ac:chgData name="Pierre Crescenzo" userId="41cbe18c-0c75-48cb-aa3b-f833d1683ee8" providerId="ADAL" clId="{6E75AA5E-1E5C-4D0C-A065-3531E717D88D}" dt="2023-06-19T10:15:02.503" v="1131" actId="478"/>
          <ac:spMkLst>
            <pc:docMk/>
            <pc:sldMk cId="668382351" sldId="304"/>
            <ac:spMk id="5" creationId="{705A1838-EB00-530F-85BC-FF010634D904}"/>
          </ac:spMkLst>
        </pc:spChg>
        <pc:spChg chg="add mod">
          <ac:chgData name="Pierre Crescenzo" userId="41cbe18c-0c75-48cb-aa3b-f833d1683ee8" providerId="ADAL" clId="{6E75AA5E-1E5C-4D0C-A065-3531E717D88D}" dt="2023-06-19T10:15:03.232" v="1132"/>
          <ac:spMkLst>
            <pc:docMk/>
            <pc:sldMk cId="668382351" sldId="304"/>
            <ac:spMk id="6" creationId="{96E709D0-4130-B2FC-53AD-10978DD65E9E}"/>
          </ac:spMkLst>
        </pc:spChg>
      </pc:sldChg>
      <pc:sldChg chg="addSp delSp modSp mod modAnim">
        <pc:chgData name="Pierre Crescenzo" userId="41cbe18c-0c75-48cb-aa3b-f833d1683ee8" providerId="ADAL" clId="{6E75AA5E-1E5C-4D0C-A065-3531E717D88D}" dt="2023-06-19T11:55:28.611" v="3100" actId="114"/>
        <pc:sldMkLst>
          <pc:docMk/>
          <pc:sldMk cId="1235503750" sldId="305"/>
        </pc:sldMkLst>
        <pc:spChg chg="mod">
          <ac:chgData name="Pierre Crescenzo" userId="41cbe18c-0c75-48cb-aa3b-f833d1683ee8" providerId="ADAL" clId="{6E75AA5E-1E5C-4D0C-A065-3531E717D88D}" dt="2023-06-19T11:35:09.232" v="2819" actId="20577"/>
          <ac:spMkLst>
            <pc:docMk/>
            <pc:sldMk cId="1235503750" sldId="305"/>
            <ac:spMk id="2" creationId="{5B00136A-C2C2-1DF1-4D53-6E7226823681}"/>
          </ac:spMkLst>
        </pc:spChg>
        <pc:spChg chg="mod">
          <ac:chgData name="Pierre Crescenzo" userId="41cbe18c-0c75-48cb-aa3b-f833d1683ee8" providerId="ADAL" clId="{6E75AA5E-1E5C-4D0C-A065-3531E717D88D}" dt="2023-06-19T11:55:28.611" v="3100" actId="114"/>
          <ac:spMkLst>
            <pc:docMk/>
            <pc:sldMk cId="1235503750" sldId="305"/>
            <ac:spMk id="3" creationId="{23FF1852-49C6-D26A-0E1B-CC5094DF40DF}"/>
          </ac:spMkLst>
        </pc:spChg>
        <pc:spChg chg="del">
          <ac:chgData name="Pierre Crescenzo" userId="41cbe18c-0c75-48cb-aa3b-f833d1683ee8" providerId="ADAL" clId="{6E75AA5E-1E5C-4D0C-A065-3531E717D88D}" dt="2023-06-19T10:15:29.576" v="1143" actId="478"/>
          <ac:spMkLst>
            <pc:docMk/>
            <pc:sldMk cId="1235503750" sldId="305"/>
            <ac:spMk id="5" creationId="{705A1838-EB00-530F-85BC-FF010634D904}"/>
          </ac:spMkLst>
        </pc:spChg>
        <pc:spChg chg="add mod">
          <ac:chgData name="Pierre Crescenzo" userId="41cbe18c-0c75-48cb-aa3b-f833d1683ee8" providerId="ADAL" clId="{6E75AA5E-1E5C-4D0C-A065-3531E717D88D}" dt="2023-06-19T10:15:30.389" v="1144"/>
          <ac:spMkLst>
            <pc:docMk/>
            <pc:sldMk cId="1235503750" sldId="305"/>
            <ac:spMk id="6" creationId="{F8B8938A-0495-B2A5-81A8-B46EAC235D62}"/>
          </ac:spMkLst>
        </pc:spChg>
      </pc:sldChg>
      <pc:sldChg chg="addSp delSp modSp mod">
        <pc:chgData name="Pierre Crescenzo" userId="41cbe18c-0c75-48cb-aa3b-f833d1683ee8" providerId="ADAL" clId="{6E75AA5E-1E5C-4D0C-A065-3531E717D88D}" dt="2023-06-19T11:56:08.911" v="3103" actId="20577"/>
        <pc:sldMkLst>
          <pc:docMk/>
          <pc:sldMk cId="3948350787" sldId="306"/>
        </pc:sldMkLst>
        <pc:spChg chg="mod">
          <ac:chgData name="Pierre Crescenzo" userId="41cbe18c-0c75-48cb-aa3b-f833d1683ee8" providerId="ADAL" clId="{6E75AA5E-1E5C-4D0C-A065-3531E717D88D}" dt="2023-06-19T11:36:03.596" v="2852" actId="20577"/>
          <ac:spMkLst>
            <pc:docMk/>
            <pc:sldMk cId="3948350787" sldId="306"/>
            <ac:spMk id="2" creationId="{5B00136A-C2C2-1DF1-4D53-6E7226823681}"/>
          </ac:spMkLst>
        </pc:spChg>
        <pc:spChg chg="mod">
          <ac:chgData name="Pierre Crescenzo" userId="41cbe18c-0c75-48cb-aa3b-f833d1683ee8" providerId="ADAL" clId="{6E75AA5E-1E5C-4D0C-A065-3531E717D88D}" dt="2023-06-19T11:56:08.911" v="3103" actId="20577"/>
          <ac:spMkLst>
            <pc:docMk/>
            <pc:sldMk cId="3948350787" sldId="306"/>
            <ac:spMk id="3" creationId="{23FF1852-49C6-D26A-0E1B-CC5094DF40DF}"/>
          </ac:spMkLst>
        </pc:spChg>
        <pc:spChg chg="del">
          <ac:chgData name="Pierre Crescenzo" userId="41cbe18c-0c75-48cb-aa3b-f833d1683ee8" providerId="ADAL" clId="{6E75AA5E-1E5C-4D0C-A065-3531E717D88D}" dt="2023-06-19T10:15:33.343" v="1145" actId="478"/>
          <ac:spMkLst>
            <pc:docMk/>
            <pc:sldMk cId="3948350787" sldId="306"/>
            <ac:spMk id="5" creationId="{705A1838-EB00-530F-85BC-FF010634D904}"/>
          </ac:spMkLst>
        </pc:spChg>
        <pc:spChg chg="add mod">
          <ac:chgData name="Pierre Crescenzo" userId="41cbe18c-0c75-48cb-aa3b-f833d1683ee8" providerId="ADAL" clId="{6E75AA5E-1E5C-4D0C-A065-3531E717D88D}" dt="2023-06-19T10:15:34.170" v="1146"/>
          <ac:spMkLst>
            <pc:docMk/>
            <pc:sldMk cId="3948350787" sldId="306"/>
            <ac:spMk id="6" creationId="{301FFB58-5AF2-2E70-E0AC-2D689F5A56DA}"/>
          </ac:spMkLst>
        </pc:spChg>
      </pc:sldChg>
      <pc:sldChg chg="delSp del mod">
        <pc:chgData name="Pierre Crescenzo" userId="41cbe18c-0c75-48cb-aa3b-f833d1683ee8" providerId="ADAL" clId="{6E75AA5E-1E5C-4D0C-A065-3531E717D88D}" dt="2023-06-19T10:23:29.476" v="1279" actId="47"/>
        <pc:sldMkLst>
          <pc:docMk/>
          <pc:sldMk cId="4008230832" sldId="308"/>
        </pc:sldMkLst>
        <pc:spChg chg="del">
          <ac:chgData name="Pierre Crescenzo" userId="41cbe18c-0c75-48cb-aa3b-f833d1683ee8" providerId="ADAL" clId="{6E75AA5E-1E5C-4D0C-A065-3531E717D88D}" dt="2023-06-19T10:15:43.179" v="1148" actId="478"/>
          <ac:spMkLst>
            <pc:docMk/>
            <pc:sldMk cId="4008230832" sldId="308"/>
            <ac:spMk id="5" creationId="{705A1838-EB00-530F-85BC-FF010634D904}"/>
          </ac:spMkLst>
        </pc:spChg>
      </pc:sldChg>
      <pc:sldChg chg="delSp del mod">
        <pc:chgData name="Pierre Crescenzo" userId="41cbe18c-0c75-48cb-aa3b-f833d1683ee8" providerId="ADAL" clId="{6E75AA5E-1E5C-4D0C-A065-3531E717D88D}" dt="2023-06-19T10:23:29.476" v="1279" actId="47"/>
        <pc:sldMkLst>
          <pc:docMk/>
          <pc:sldMk cId="939325248" sldId="309"/>
        </pc:sldMkLst>
        <pc:spChg chg="del">
          <ac:chgData name="Pierre Crescenzo" userId="41cbe18c-0c75-48cb-aa3b-f833d1683ee8" providerId="ADAL" clId="{6E75AA5E-1E5C-4D0C-A065-3531E717D88D}" dt="2023-06-19T10:15:47.369" v="1149" actId="478"/>
          <ac:spMkLst>
            <pc:docMk/>
            <pc:sldMk cId="939325248" sldId="309"/>
            <ac:spMk id="5" creationId="{705A1838-EB00-530F-85BC-FF010634D904}"/>
          </ac:spMkLst>
        </pc:spChg>
      </pc:sldChg>
      <pc:sldChg chg="addSp delSp modSp del mod">
        <pc:chgData name="Pierre Crescenzo" userId="41cbe18c-0c75-48cb-aa3b-f833d1683ee8" providerId="ADAL" clId="{6E75AA5E-1E5C-4D0C-A065-3531E717D88D}" dt="2023-06-19T10:23:29.476" v="1279" actId="47"/>
        <pc:sldMkLst>
          <pc:docMk/>
          <pc:sldMk cId="4025522475" sldId="310"/>
        </pc:sldMkLst>
        <pc:spChg chg="del">
          <ac:chgData name="Pierre Crescenzo" userId="41cbe18c-0c75-48cb-aa3b-f833d1683ee8" providerId="ADAL" clId="{6E75AA5E-1E5C-4D0C-A065-3531E717D88D}" dt="2023-06-19T10:15:51.911" v="1150" actId="478"/>
          <ac:spMkLst>
            <pc:docMk/>
            <pc:sldMk cId="4025522475" sldId="310"/>
            <ac:spMk id="5" creationId="{705A1838-EB00-530F-85BC-FF010634D904}"/>
          </ac:spMkLst>
        </pc:spChg>
        <pc:spChg chg="add mod">
          <ac:chgData name="Pierre Crescenzo" userId="41cbe18c-0c75-48cb-aa3b-f833d1683ee8" providerId="ADAL" clId="{6E75AA5E-1E5C-4D0C-A065-3531E717D88D}" dt="2023-06-19T10:15:52.902" v="1151"/>
          <ac:spMkLst>
            <pc:docMk/>
            <pc:sldMk cId="4025522475" sldId="310"/>
            <ac:spMk id="6" creationId="{E5B78E76-26D5-A725-B175-6B5F2E0870AE}"/>
          </ac:spMkLst>
        </pc:spChg>
      </pc:sldChg>
      <pc:sldChg chg="addSp delSp modSp del mod">
        <pc:chgData name="Pierre Crescenzo" userId="41cbe18c-0c75-48cb-aa3b-f833d1683ee8" providerId="ADAL" clId="{6E75AA5E-1E5C-4D0C-A065-3531E717D88D}" dt="2023-06-19T10:23:29.476" v="1279" actId="47"/>
        <pc:sldMkLst>
          <pc:docMk/>
          <pc:sldMk cId="3580712753" sldId="311"/>
        </pc:sldMkLst>
        <pc:spChg chg="del">
          <ac:chgData name="Pierre Crescenzo" userId="41cbe18c-0c75-48cb-aa3b-f833d1683ee8" providerId="ADAL" clId="{6E75AA5E-1E5C-4D0C-A065-3531E717D88D}" dt="2023-06-19T10:15:57.719" v="1152" actId="478"/>
          <ac:spMkLst>
            <pc:docMk/>
            <pc:sldMk cId="3580712753" sldId="311"/>
            <ac:spMk id="5" creationId="{705A1838-EB00-530F-85BC-FF010634D904}"/>
          </ac:spMkLst>
        </pc:spChg>
        <pc:spChg chg="add mod">
          <ac:chgData name="Pierre Crescenzo" userId="41cbe18c-0c75-48cb-aa3b-f833d1683ee8" providerId="ADAL" clId="{6E75AA5E-1E5C-4D0C-A065-3531E717D88D}" dt="2023-06-19T10:15:58.483" v="1153"/>
          <ac:spMkLst>
            <pc:docMk/>
            <pc:sldMk cId="3580712753" sldId="311"/>
            <ac:spMk id="6" creationId="{31E63051-8D11-E3E6-0EB1-46AA9C4AE21D}"/>
          </ac:spMkLst>
        </pc:spChg>
      </pc:sldChg>
      <pc:sldChg chg="addSp delSp modSp del mod">
        <pc:chgData name="Pierre Crescenzo" userId="41cbe18c-0c75-48cb-aa3b-f833d1683ee8" providerId="ADAL" clId="{6E75AA5E-1E5C-4D0C-A065-3531E717D88D}" dt="2023-06-19T10:23:29.476" v="1279" actId="47"/>
        <pc:sldMkLst>
          <pc:docMk/>
          <pc:sldMk cId="3387512143" sldId="312"/>
        </pc:sldMkLst>
        <pc:spChg chg="del">
          <ac:chgData name="Pierre Crescenzo" userId="41cbe18c-0c75-48cb-aa3b-f833d1683ee8" providerId="ADAL" clId="{6E75AA5E-1E5C-4D0C-A065-3531E717D88D}" dt="2023-06-19T10:16:01.767" v="1154" actId="478"/>
          <ac:spMkLst>
            <pc:docMk/>
            <pc:sldMk cId="3387512143" sldId="312"/>
            <ac:spMk id="5" creationId="{705A1838-EB00-530F-85BC-FF010634D904}"/>
          </ac:spMkLst>
        </pc:spChg>
        <pc:spChg chg="add mod">
          <ac:chgData name="Pierre Crescenzo" userId="41cbe18c-0c75-48cb-aa3b-f833d1683ee8" providerId="ADAL" clId="{6E75AA5E-1E5C-4D0C-A065-3531E717D88D}" dt="2023-06-19T10:16:02.481" v="1155"/>
          <ac:spMkLst>
            <pc:docMk/>
            <pc:sldMk cId="3387512143" sldId="312"/>
            <ac:spMk id="6" creationId="{3BC12E0A-6B8A-ED30-2660-D1F7C22DD711}"/>
          </ac:spMkLst>
        </pc:spChg>
      </pc:sldChg>
      <pc:sldChg chg="addSp delSp modSp mod">
        <pc:chgData name="Pierre Crescenzo" userId="41cbe18c-0c75-48cb-aa3b-f833d1683ee8" providerId="ADAL" clId="{6E75AA5E-1E5C-4D0C-A065-3531E717D88D}" dt="2023-06-19T10:18:19.936" v="1246" actId="20577"/>
        <pc:sldMkLst>
          <pc:docMk/>
          <pc:sldMk cId="3529263674" sldId="313"/>
        </pc:sldMkLst>
        <pc:spChg chg="mod">
          <ac:chgData name="Pierre Crescenzo" userId="41cbe18c-0c75-48cb-aa3b-f833d1683ee8" providerId="ADAL" clId="{6E75AA5E-1E5C-4D0C-A065-3531E717D88D}" dt="2023-06-19T10:18:19.936" v="1246" actId="20577"/>
          <ac:spMkLst>
            <pc:docMk/>
            <pc:sldMk cId="3529263674" sldId="313"/>
            <ac:spMk id="3" creationId="{23FF1852-49C6-D26A-0E1B-CC5094DF40DF}"/>
          </ac:spMkLst>
        </pc:spChg>
        <pc:spChg chg="del">
          <ac:chgData name="Pierre Crescenzo" userId="41cbe18c-0c75-48cb-aa3b-f833d1683ee8" providerId="ADAL" clId="{6E75AA5E-1E5C-4D0C-A065-3531E717D88D}" dt="2023-06-19T10:16:18.645" v="1161" actId="478"/>
          <ac:spMkLst>
            <pc:docMk/>
            <pc:sldMk cId="3529263674" sldId="313"/>
            <ac:spMk id="5" creationId="{705A1838-EB00-530F-85BC-FF010634D904}"/>
          </ac:spMkLst>
        </pc:spChg>
        <pc:spChg chg="add mod">
          <ac:chgData name="Pierre Crescenzo" userId="41cbe18c-0c75-48cb-aa3b-f833d1683ee8" providerId="ADAL" clId="{6E75AA5E-1E5C-4D0C-A065-3531E717D88D}" dt="2023-06-19T10:16:19.609" v="1162"/>
          <ac:spMkLst>
            <pc:docMk/>
            <pc:sldMk cId="3529263674" sldId="313"/>
            <ac:spMk id="6" creationId="{68E9DD89-E5A2-D37E-E050-E26534331647}"/>
          </ac:spMkLst>
        </pc:spChg>
      </pc:sldChg>
      <pc:sldChg chg="addSp delSp modSp del mod">
        <pc:chgData name="Pierre Crescenzo" userId="41cbe18c-0c75-48cb-aa3b-f833d1683ee8" providerId="ADAL" clId="{6E75AA5E-1E5C-4D0C-A065-3531E717D88D}" dt="2023-06-19T10:23:29.476" v="1279" actId="47"/>
        <pc:sldMkLst>
          <pc:docMk/>
          <pc:sldMk cId="1459868844" sldId="314"/>
        </pc:sldMkLst>
        <pc:spChg chg="del mod">
          <ac:chgData name="Pierre Crescenzo" userId="41cbe18c-0c75-48cb-aa3b-f833d1683ee8" providerId="ADAL" clId="{6E75AA5E-1E5C-4D0C-A065-3531E717D88D}" dt="2023-06-19T10:16:08.025" v="1157" actId="478"/>
          <ac:spMkLst>
            <pc:docMk/>
            <pc:sldMk cId="1459868844" sldId="314"/>
            <ac:spMk id="5" creationId="{705A1838-EB00-530F-85BC-FF010634D904}"/>
          </ac:spMkLst>
        </pc:spChg>
        <pc:spChg chg="add mod">
          <ac:chgData name="Pierre Crescenzo" userId="41cbe18c-0c75-48cb-aa3b-f833d1683ee8" providerId="ADAL" clId="{6E75AA5E-1E5C-4D0C-A065-3531E717D88D}" dt="2023-06-19T10:16:08.745" v="1158"/>
          <ac:spMkLst>
            <pc:docMk/>
            <pc:sldMk cId="1459868844" sldId="314"/>
            <ac:spMk id="6" creationId="{0EB165BF-0E06-EC1A-67BC-822D90D604E0}"/>
          </ac:spMkLst>
        </pc:spChg>
      </pc:sldChg>
      <pc:sldChg chg="addSp delSp modSp add mod modAnim">
        <pc:chgData name="Pierre Crescenzo" userId="41cbe18c-0c75-48cb-aa3b-f833d1683ee8" providerId="ADAL" clId="{6E75AA5E-1E5C-4D0C-A065-3531E717D88D}" dt="2023-06-19T10:15:08.534" v="1134"/>
        <pc:sldMkLst>
          <pc:docMk/>
          <pc:sldMk cId="4216577960" sldId="315"/>
        </pc:sldMkLst>
        <pc:spChg chg="mod">
          <ac:chgData name="Pierre Crescenzo" userId="41cbe18c-0c75-48cb-aa3b-f833d1683ee8" providerId="ADAL" clId="{6E75AA5E-1E5C-4D0C-A065-3531E717D88D}" dt="2023-06-19T09:28:28.693" v="155" actId="115"/>
          <ac:spMkLst>
            <pc:docMk/>
            <pc:sldMk cId="4216577960" sldId="315"/>
            <ac:spMk id="2" creationId="{5B00136A-C2C2-1DF1-4D53-6E7226823681}"/>
          </ac:spMkLst>
        </pc:spChg>
        <pc:spChg chg="mod">
          <ac:chgData name="Pierre Crescenzo" userId="41cbe18c-0c75-48cb-aa3b-f833d1683ee8" providerId="ADAL" clId="{6E75AA5E-1E5C-4D0C-A065-3531E717D88D}" dt="2023-06-19T10:06:41.699" v="840" actId="255"/>
          <ac:spMkLst>
            <pc:docMk/>
            <pc:sldMk cId="4216577960" sldId="315"/>
            <ac:spMk id="3" creationId="{23FF1852-49C6-D26A-0E1B-CC5094DF40DF}"/>
          </ac:spMkLst>
        </pc:spChg>
        <pc:spChg chg="del">
          <ac:chgData name="Pierre Crescenzo" userId="41cbe18c-0c75-48cb-aa3b-f833d1683ee8" providerId="ADAL" clId="{6E75AA5E-1E5C-4D0C-A065-3531E717D88D}" dt="2023-06-19T10:15:07.720" v="1133" actId="478"/>
          <ac:spMkLst>
            <pc:docMk/>
            <pc:sldMk cId="4216577960" sldId="315"/>
            <ac:spMk id="5" creationId="{705A1838-EB00-530F-85BC-FF010634D904}"/>
          </ac:spMkLst>
        </pc:spChg>
        <pc:spChg chg="add mod">
          <ac:chgData name="Pierre Crescenzo" userId="41cbe18c-0c75-48cb-aa3b-f833d1683ee8" providerId="ADAL" clId="{6E75AA5E-1E5C-4D0C-A065-3531E717D88D}" dt="2023-06-19T10:15:08.534" v="1134"/>
          <ac:spMkLst>
            <pc:docMk/>
            <pc:sldMk cId="4216577960" sldId="315"/>
            <ac:spMk id="6" creationId="{F1F4057A-1B11-AA93-6ABE-BB681F77C3A3}"/>
          </ac:spMkLst>
        </pc:spChg>
      </pc:sldChg>
      <pc:sldChg chg="addSp modSp add mod ord modAnim">
        <pc:chgData name="Pierre Crescenzo" userId="41cbe18c-0c75-48cb-aa3b-f833d1683ee8" providerId="ADAL" clId="{6E75AA5E-1E5C-4D0C-A065-3531E717D88D}" dt="2023-06-19T10:22:32.627" v="1278"/>
        <pc:sldMkLst>
          <pc:docMk/>
          <pc:sldMk cId="2660731854" sldId="316"/>
        </pc:sldMkLst>
        <pc:spChg chg="add mod">
          <ac:chgData name="Pierre Crescenzo" userId="41cbe18c-0c75-48cb-aa3b-f833d1683ee8" providerId="ADAL" clId="{6E75AA5E-1E5C-4D0C-A065-3531E717D88D}" dt="2023-06-19T10:19:23.248" v="1274" actId="1076"/>
          <ac:spMkLst>
            <pc:docMk/>
            <pc:sldMk cId="2660731854" sldId="316"/>
            <ac:spMk id="2" creationId="{29475920-A098-EF73-38DC-9311E094396E}"/>
          </ac:spMkLst>
        </pc:spChg>
        <pc:spChg chg="mod">
          <ac:chgData name="Pierre Crescenzo" userId="41cbe18c-0c75-48cb-aa3b-f833d1683ee8" providerId="ADAL" clId="{6E75AA5E-1E5C-4D0C-A065-3531E717D88D}" dt="2023-06-19T10:19:05.017" v="1270" actId="1076"/>
          <ac:spMkLst>
            <pc:docMk/>
            <pc:sldMk cId="2660731854" sldId="316"/>
            <ac:spMk id="11" creationId="{FA63BFB3-70E5-0580-DD37-EC61D7874981}"/>
          </ac:spMkLst>
        </pc:spChg>
      </pc:sldChg>
      <pc:sldChg chg="add del">
        <pc:chgData name="Pierre Crescenzo" userId="41cbe18c-0c75-48cb-aa3b-f833d1683ee8" providerId="ADAL" clId="{6E75AA5E-1E5C-4D0C-A065-3531E717D88D}" dt="2023-06-19T10:16:52.160" v="1170"/>
        <pc:sldMkLst>
          <pc:docMk/>
          <pc:sldMk cId="502211649" sldId="317"/>
        </pc:sldMkLst>
      </pc:sldChg>
      <pc:sldChg chg="add del">
        <pc:chgData name="Pierre Crescenzo" userId="41cbe18c-0c75-48cb-aa3b-f833d1683ee8" providerId="ADAL" clId="{6E75AA5E-1E5C-4D0C-A065-3531E717D88D}" dt="2023-06-19T10:17:03.338" v="1172"/>
        <pc:sldMkLst>
          <pc:docMk/>
          <pc:sldMk cId="2291525562" sldId="317"/>
        </pc:sldMkLst>
      </pc:sldChg>
      <pc:sldChg chg="add del">
        <pc:chgData name="Pierre Crescenzo" userId="41cbe18c-0c75-48cb-aa3b-f833d1683ee8" providerId="ADAL" clId="{6E75AA5E-1E5C-4D0C-A065-3531E717D88D}" dt="2023-06-19T10:16:45.207" v="1168"/>
        <pc:sldMkLst>
          <pc:docMk/>
          <pc:sldMk cId="2971801201" sldId="317"/>
        </pc:sldMkLst>
      </pc:sldChg>
      <pc:sldMasterChg chg="modSp mod modSldLayout">
        <pc:chgData name="Pierre Crescenzo" userId="41cbe18c-0c75-48cb-aa3b-f833d1683ee8" providerId="ADAL" clId="{6E75AA5E-1E5C-4D0C-A065-3531E717D88D}" dt="2023-06-19T10:14:33.848" v="1126"/>
        <pc:sldMasterMkLst>
          <pc:docMk/>
          <pc:sldMasterMk cId="1685134671" sldId="2147483648"/>
        </pc:sldMasterMkLst>
        <pc:spChg chg="mod">
          <ac:chgData name="Pierre Crescenzo" userId="41cbe18c-0c75-48cb-aa3b-f833d1683ee8" providerId="ADAL" clId="{6E75AA5E-1E5C-4D0C-A065-3531E717D88D}" dt="2023-06-19T10:12:29.111" v="1098" actId="20577"/>
          <ac:spMkLst>
            <pc:docMk/>
            <pc:sldMasterMk cId="1685134671" sldId="2147483648"/>
            <ac:spMk id="6" creationId="{8C0B9AB3-9124-2FCD-F353-8B5180CB0E87}"/>
          </ac:spMkLst>
        </pc:spChg>
        <pc:sldLayoutChg chg="addSp delSp modSp mod">
          <pc:chgData name="Pierre Crescenzo" userId="41cbe18c-0c75-48cb-aa3b-f833d1683ee8" providerId="ADAL" clId="{6E75AA5E-1E5C-4D0C-A065-3531E717D88D}" dt="2023-06-19T10:12:54.851" v="1102"/>
          <pc:sldLayoutMkLst>
            <pc:docMk/>
            <pc:sldMasterMk cId="1685134671" sldId="2147483648"/>
            <pc:sldLayoutMk cId="2487883192" sldId="2147483649"/>
          </pc:sldLayoutMkLst>
          <pc:spChg chg="add del mod">
            <ac:chgData name="Pierre Crescenzo" userId="41cbe18c-0c75-48cb-aa3b-f833d1683ee8" providerId="ADAL" clId="{6E75AA5E-1E5C-4D0C-A065-3531E717D88D}" dt="2023-06-19T10:12:52.880" v="1100"/>
            <ac:spMkLst>
              <pc:docMk/>
              <pc:sldMasterMk cId="1685134671" sldId="2147483648"/>
              <pc:sldLayoutMk cId="2487883192" sldId="2147483649"/>
              <ac:spMk id="4" creationId="{AA4DDE5E-DB47-2E51-D80E-630583792225}"/>
            </ac:spMkLst>
          </pc:spChg>
          <pc:spChg chg="add mod">
            <ac:chgData name="Pierre Crescenzo" userId="41cbe18c-0c75-48cb-aa3b-f833d1683ee8" providerId="ADAL" clId="{6E75AA5E-1E5C-4D0C-A065-3531E717D88D}" dt="2023-06-19T10:12:54.851" v="1102"/>
            <ac:spMkLst>
              <pc:docMk/>
              <pc:sldMasterMk cId="1685134671" sldId="2147483648"/>
              <pc:sldLayoutMk cId="2487883192" sldId="2147483649"/>
              <ac:spMk id="5" creationId="{979FAE40-564D-516C-FE29-268E5B3B49C3}"/>
            </ac:spMkLst>
          </pc:spChg>
          <pc:spChg chg="del">
            <ac:chgData name="Pierre Crescenzo" userId="41cbe18c-0c75-48cb-aa3b-f833d1683ee8" providerId="ADAL" clId="{6E75AA5E-1E5C-4D0C-A065-3531E717D88D}" dt="2023-06-19T10:12:53.767" v="1101" actId="478"/>
            <ac:spMkLst>
              <pc:docMk/>
              <pc:sldMasterMk cId="1685134671" sldId="2147483648"/>
              <pc:sldLayoutMk cId="2487883192" sldId="2147483649"/>
              <ac:spMk id="13" creationId="{377CD4AA-57C8-D86E-E06A-80E367041686}"/>
            </ac:spMkLst>
          </pc:spChg>
        </pc:sldLayoutChg>
        <pc:sldLayoutChg chg="addSp delSp modSp mod">
          <pc:chgData name="Pierre Crescenzo" userId="41cbe18c-0c75-48cb-aa3b-f833d1683ee8" providerId="ADAL" clId="{6E75AA5E-1E5C-4D0C-A065-3531E717D88D}" dt="2023-06-19T10:13:03.498" v="1104"/>
          <pc:sldLayoutMkLst>
            <pc:docMk/>
            <pc:sldMasterMk cId="1685134671" sldId="2147483648"/>
            <pc:sldLayoutMk cId="435181505" sldId="2147483650"/>
          </pc:sldLayoutMkLst>
          <pc:spChg chg="add mod">
            <ac:chgData name="Pierre Crescenzo" userId="41cbe18c-0c75-48cb-aa3b-f833d1683ee8" providerId="ADAL" clId="{6E75AA5E-1E5C-4D0C-A065-3531E717D88D}" dt="2023-06-19T10:13:03.498" v="1104"/>
            <ac:spMkLst>
              <pc:docMk/>
              <pc:sldMasterMk cId="1685134671" sldId="2147483648"/>
              <pc:sldLayoutMk cId="435181505" sldId="2147483650"/>
              <ac:spMk id="5" creationId="{09667DD3-4701-D0A5-31FA-0198984C16A0}"/>
            </ac:spMkLst>
          </pc:spChg>
          <pc:spChg chg="del">
            <ac:chgData name="Pierre Crescenzo" userId="41cbe18c-0c75-48cb-aa3b-f833d1683ee8" providerId="ADAL" clId="{6E75AA5E-1E5C-4D0C-A065-3531E717D88D}" dt="2023-06-19T10:13:02.760" v="1103" actId="478"/>
            <ac:spMkLst>
              <pc:docMk/>
              <pc:sldMasterMk cId="1685134671" sldId="2147483648"/>
              <pc:sldLayoutMk cId="435181505" sldId="2147483650"/>
              <ac:spMk id="6" creationId="{06F86B33-EAF1-33E7-E6C6-40FD78B450FB}"/>
            </ac:spMkLst>
          </pc:spChg>
        </pc:sldLayoutChg>
        <pc:sldLayoutChg chg="addSp delSp modSp mod">
          <pc:chgData name="Pierre Crescenzo" userId="41cbe18c-0c75-48cb-aa3b-f833d1683ee8" providerId="ADAL" clId="{6E75AA5E-1E5C-4D0C-A065-3531E717D88D}" dt="2023-06-19T10:13:08.585" v="1106"/>
          <pc:sldLayoutMkLst>
            <pc:docMk/>
            <pc:sldMasterMk cId="1685134671" sldId="2147483648"/>
            <pc:sldLayoutMk cId="1147266287" sldId="2147483651"/>
          </pc:sldLayoutMkLst>
          <pc:spChg chg="add mod">
            <ac:chgData name="Pierre Crescenzo" userId="41cbe18c-0c75-48cb-aa3b-f833d1683ee8" providerId="ADAL" clId="{6E75AA5E-1E5C-4D0C-A065-3531E717D88D}" dt="2023-06-19T10:13:08.585" v="1106"/>
            <ac:spMkLst>
              <pc:docMk/>
              <pc:sldMasterMk cId="1685134671" sldId="2147483648"/>
              <pc:sldLayoutMk cId="1147266287" sldId="2147483651"/>
              <ac:spMk id="4" creationId="{069C996C-FBC8-601A-EB17-464935E58F95}"/>
            </ac:spMkLst>
          </pc:spChg>
          <pc:spChg chg="del">
            <ac:chgData name="Pierre Crescenzo" userId="41cbe18c-0c75-48cb-aa3b-f833d1683ee8" providerId="ADAL" clId="{6E75AA5E-1E5C-4D0C-A065-3531E717D88D}" dt="2023-06-19T10:13:07.921" v="1105" actId="478"/>
            <ac:spMkLst>
              <pc:docMk/>
              <pc:sldMasterMk cId="1685134671" sldId="2147483648"/>
              <pc:sldLayoutMk cId="1147266287" sldId="2147483651"/>
              <ac:spMk id="6" creationId="{E6FF58DE-640C-C549-7C66-86EA49435569}"/>
            </ac:spMkLst>
          </pc:spChg>
        </pc:sldLayoutChg>
        <pc:sldLayoutChg chg="addSp delSp modSp mod">
          <pc:chgData name="Pierre Crescenzo" userId="41cbe18c-0c75-48cb-aa3b-f833d1683ee8" providerId="ADAL" clId="{6E75AA5E-1E5C-4D0C-A065-3531E717D88D}" dt="2023-06-19T10:13:13.063" v="1108"/>
          <pc:sldLayoutMkLst>
            <pc:docMk/>
            <pc:sldMasterMk cId="1685134671" sldId="2147483648"/>
            <pc:sldLayoutMk cId="1660492558" sldId="2147483652"/>
          </pc:sldLayoutMkLst>
          <pc:spChg chg="add mod">
            <ac:chgData name="Pierre Crescenzo" userId="41cbe18c-0c75-48cb-aa3b-f833d1683ee8" providerId="ADAL" clId="{6E75AA5E-1E5C-4D0C-A065-3531E717D88D}" dt="2023-06-19T10:13:13.063" v="1108"/>
            <ac:spMkLst>
              <pc:docMk/>
              <pc:sldMasterMk cId="1685134671" sldId="2147483648"/>
              <pc:sldLayoutMk cId="1660492558" sldId="2147483652"/>
              <ac:spMk id="5" creationId="{AB7D8786-5C3D-B20F-A00B-7C96107FACA9}"/>
            </ac:spMkLst>
          </pc:spChg>
          <pc:spChg chg="del">
            <ac:chgData name="Pierre Crescenzo" userId="41cbe18c-0c75-48cb-aa3b-f833d1683ee8" providerId="ADAL" clId="{6E75AA5E-1E5C-4D0C-A065-3531E717D88D}" dt="2023-06-19T10:13:12.291" v="1107" actId="478"/>
            <ac:spMkLst>
              <pc:docMk/>
              <pc:sldMasterMk cId="1685134671" sldId="2147483648"/>
              <pc:sldLayoutMk cId="1660492558" sldId="2147483652"/>
              <ac:spMk id="7" creationId="{E387B3C0-39F6-EC77-B3A7-307B3FB36889}"/>
            </ac:spMkLst>
          </pc:spChg>
        </pc:sldLayoutChg>
        <pc:sldLayoutChg chg="addSp delSp modSp mod">
          <pc:chgData name="Pierre Crescenzo" userId="41cbe18c-0c75-48cb-aa3b-f833d1683ee8" providerId="ADAL" clId="{6E75AA5E-1E5C-4D0C-A065-3531E717D88D}" dt="2023-06-19T10:13:18.004" v="1110"/>
          <pc:sldLayoutMkLst>
            <pc:docMk/>
            <pc:sldMasterMk cId="1685134671" sldId="2147483648"/>
            <pc:sldLayoutMk cId="3973694748" sldId="2147483653"/>
          </pc:sldLayoutMkLst>
          <pc:spChg chg="add mod">
            <ac:chgData name="Pierre Crescenzo" userId="41cbe18c-0c75-48cb-aa3b-f833d1683ee8" providerId="ADAL" clId="{6E75AA5E-1E5C-4D0C-A065-3531E717D88D}" dt="2023-06-19T10:13:18.004" v="1110"/>
            <ac:spMkLst>
              <pc:docMk/>
              <pc:sldMasterMk cId="1685134671" sldId="2147483648"/>
              <pc:sldLayoutMk cId="3973694748" sldId="2147483653"/>
              <ac:spMk id="7" creationId="{0126B866-7904-E1EC-7398-C6EE7BB1A201}"/>
            </ac:spMkLst>
          </pc:spChg>
          <pc:spChg chg="del">
            <ac:chgData name="Pierre Crescenzo" userId="41cbe18c-0c75-48cb-aa3b-f833d1683ee8" providerId="ADAL" clId="{6E75AA5E-1E5C-4D0C-A065-3531E717D88D}" dt="2023-06-19T10:13:17.315" v="1109" actId="478"/>
            <ac:spMkLst>
              <pc:docMk/>
              <pc:sldMasterMk cId="1685134671" sldId="2147483648"/>
              <pc:sldLayoutMk cId="3973694748" sldId="2147483653"/>
              <ac:spMk id="9" creationId="{68F02CAE-A3B1-7DAC-E2B1-F7B6CD589F87}"/>
            </ac:spMkLst>
          </pc:spChg>
        </pc:sldLayoutChg>
        <pc:sldLayoutChg chg="addSp delSp modSp mod">
          <pc:chgData name="Pierre Crescenzo" userId="41cbe18c-0c75-48cb-aa3b-f833d1683ee8" providerId="ADAL" clId="{6E75AA5E-1E5C-4D0C-A065-3531E717D88D}" dt="2023-06-19T10:13:23.177" v="1112"/>
          <pc:sldLayoutMkLst>
            <pc:docMk/>
            <pc:sldMasterMk cId="1685134671" sldId="2147483648"/>
            <pc:sldLayoutMk cId="4167154701" sldId="2147483654"/>
          </pc:sldLayoutMkLst>
          <pc:spChg chg="add mod">
            <ac:chgData name="Pierre Crescenzo" userId="41cbe18c-0c75-48cb-aa3b-f833d1683ee8" providerId="ADAL" clId="{6E75AA5E-1E5C-4D0C-A065-3531E717D88D}" dt="2023-06-19T10:13:23.177" v="1112"/>
            <ac:spMkLst>
              <pc:docMk/>
              <pc:sldMasterMk cId="1685134671" sldId="2147483648"/>
              <pc:sldLayoutMk cId="4167154701" sldId="2147483654"/>
              <ac:spMk id="3" creationId="{08AC37BD-1786-3618-8728-1049F5E00A03}"/>
            </ac:spMkLst>
          </pc:spChg>
          <pc:spChg chg="del">
            <ac:chgData name="Pierre Crescenzo" userId="41cbe18c-0c75-48cb-aa3b-f833d1683ee8" providerId="ADAL" clId="{6E75AA5E-1E5C-4D0C-A065-3531E717D88D}" dt="2023-06-19T10:13:22.504" v="1111" actId="478"/>
            <ac:spMkLst>
              <pc:docMk/>
              <pc:sldMasterMk cId="1685134671" sldId="2147483648"/>
              <pc:sldLayoutMk cId="4167154701" sldId="2147483654"/>
              <ac:spMk id="5" creationId="{68193F44-03FA-B0CB-BAAB-E44152AE894E}"/>
            </ac:spMkLst>
          </pc:spChg>
        </pc:sldLayoutChg>
        <pc:sldLayoutChg chg="addSp delSp modSp mod">
          <pc:chgData name="Pierre Crescenzo" userId="41cbe18c-0c75-48cb-aa3b-f833d1683ee8" providerId="ADAL" clId="{6E75AA5E-1E5C-4D0C-A065-3531E717D88D}" dt="2023-06-19T10:13:28.034" v="1114"/>
          <pc:sldLayoutMkLst>
            <pc:docMk/>
            <pc:sldMasterMk cId="1685134671" sldId="2147483648"/>
            <pc:sldLayoutMk cId="4147078161" sldId="2147483655"/>
          </pc:sldLayoutMkLst>
          <pc:spChg chg="add mod">
            <ac:chgData name="Pierre Crescenzo" userId="41cbe18c-0c75-48cb-aa3b-f833d1683ee8" providerId="ADAL" clId="{6E75AA5E-1E5C-4D0C-A065-3531E717D88D}" dt="2023-06-19T10:13:28.034" v="1114"/>
            <ac:spMkLst>
              <pc:docMk/>
              <pc:sldMasterMk cId="1685134671" sldId="2147483648"/>
              <pc:sldLayoutMk cId="4147078161" sldId="2147483655"/>
              <ac:spMk id="2" creationId="{659EE875-04BB-CF3B-83B0-FF7EF1FCE086}"/>
            </ac:spMkLst>
          </pc:spChg>
          <pc:spChg chg="del">
            <ac:chgData name="Pierre Crescenzo" userId="41cbe18c-0c75-48cb-aa3b-f833d1683ee8" providerId="ADAL" clId="{6E75AA5E-1E5C-4D0C-A065-3531E717D88D}" dt="2023-06-19T10:13:26.870" v="1113" actId="478"/>
            <ac:spMkLst>
              <pc:docMk/>
              <pc:sldMasterMk cId="1685134671" sldId="2147483648"/>
              <pc:sldLayoutMk cId="4147078161" sldId="2147483655"/>
              <ac:spMk id="4" creationId="{04ECE87F-79E5-6757-C226-6B72E39E9AEB}"/>
            </ac:spMkLst>
          </pc:spChg>
        </pc:sldLayoutChg>
        <pc:sldLayoutChg chg="addSp delSp modSp mod">
          <pc:chgData name="Pierre Crescenzo" userId="41cbe18c-0c75-48cb-aa3b-f833d1683ee8" providerId="ADAL" clId="{6E75AA5E-1E5C-4D0C-A065-3531E717D88D}" dt="2023-06-19T10:13:32.494" v="1116"/>
          <pc:sldLayoutMkLst>
            <pc:docMk/>
            <pc:sldMasterMk cId="1685134671" sldId="2147483648"/>
            <pc:sldLayoutMk cId="99569302" sldId="2147483656"/>
          </pc:sldLayoutMkLst>
          <pc:spChg chg="add mod">
            <ac:chgData name="Pierre Crescenzo" userId="41cbe18c-0c75-48cb-aa3b-f833d1683ee8" providerId="ADAL" clId="{6E75AA5E-1E5C-4D0C-A065-3531E717D88D}" dt="2023-06-19T10:13:32.494" v="1116"/>
            <ac:spMkLst>
              <pc:docMk/>
              <pc:sldMasterMk cId="1685134671" sldId="2147483648"/>
              <pc:sldLayoutMk cId="99569302" sldId="2147483656"/>
              <ac:spMk id="5" creationId="{E6008465-7C87-D299-58AC-B6A2861D09BE}"/>
            </ac:spMkLst>
          </pc:spChg>
          <pc:spChg chg="del">
            <ac:chgData name="Pierre Crescenzo" userId="41cbe18c-0c75-48cb-aa3b-f833d1683ee8" providerId="ADAL" clId="{6E75AA5E-1E5C-4D0C-A065-3531E717D88D}" dt="2023-06-19T10:13:31.836" v="1115" actId="478"/>
            <ac:spMkLst>
              <pc:docMk/>
              <pc:sldMasterMk cId="1685134671" sldId="2147483648"/>
              <pc:sldLayoutMk cId="99569302" sldId="2147483656"/>
              <ac:spMk id="7" creationId="{9780B1FD-833B-9F8A-658E-4CBBB03D0D70}"/>
            </ac:spMkLst>
          </pc:spChg>
        </pc:sldLayoutChg>
        <pc:sldLayoutChg chg="addSp delSp modSp mod">
          <pc:chgData name="Pierre Crescenzo" userId="41cbe18c-0c75-48cb-aa3b-f833d1683ee8" providerId="ADAL" clId="{6E75AA5E-1E5C-4D0C-A065-3531E717D88D}" dt="2023-06-19T10:14:33.848" v="1126"/>
          <pc:sldLayoutMkLst>
            <pc:docMk/>
            <pc:sldMasterMk cId="1685134671" sldId="2147483648"/>
            <pc:sldLayoutMk cId="228104119" sldId="2147483657"/>
          </pc:sldLayoutMkLst>
          <pc:spChg chg="add del mod">
            <ac:chgData name="Pierre Crescenzo" userId="41cbe18c-0c75-48cb-aa3b-f833d1683ee8" providerId="ADAL" clId="{6E75AA5E-1E5C-4D0C-A065-3531E717D88D}" dt="2023-06-19T10:14:23.504" v="1125"/>
            <ac:spMkLst>
              <pc:docMk/>
              <pc:sldMasterMk cId="1685134671" sldId="2147483648"/>
              <pc:sldLayoutMk cId="228104119" sldId="2147483657"/>
              <ac:spMk id="5" creationId="{14B4297E-9064-6DA2-C12E-51E9D130E771}"/>
            </ac:spMkLst>
          </pc:spChg>
          <pc:spChg chg="del">
            <ac:chgData name="Pierre Crescenzo" userId="41cbe18c-0c75-48cb-aa3b-f833d1683ee8" providerId="ADAL" clId="{6E75AA5E-1E5C-4D0C-A065-3531E717D88D}" dt="2023-06-19T10:13:35.933" v="1117" actId="478"/>
            <ac:spMkLst>
              <pc:docMk/>
              <pc:sldMasterMk cId="1685134671" sldId="2147483648"/>
              <pc:sldLayoutMk cId="228104119" sldId="2147483657"/>
              <ac:spMk id="7" creationId="{1E4C7365-178B-5E9C-81BE-C5301005A14E}"/>
            </ac:spMkLst>
          </pc:spChg>
          <pc:spChg chg="add mod">
            <ac:chgData name="Pierre Crescenzo" userId="41cbe18c-0c75-48cb-aa3b-f833d1683ee8" providerId="ADAL" clId="{6E75AA5E-1E5C-4D0C-A065-3531E717D88D}" dt="2023-06-19T10:14:33.848" v="1126"/>
            <ac:spMkLst>
              <pc:docMk/>
              <pc:sldMasterMk cId="1685134671" sldId="2147483648"/>
              <pc:sldLayoutMk cId="228104119" sldId="2147483657"/>
              <ac:spMk id="8" creationId="{167DC6DD-EB53-FE65-89AF-A1B8BF51767B}"/>
            </ac:spMkLst>
          </pc:spChg>
        </pc:sldLayoutChg>
      </pc:sldMasterChg>
    </pc:docChg>
  </pc:docChgLst>
  <pc:docChgLst>
    <pc:chgData name="Pierre Crescenzo" userId="41cbe18c-0c75-48cb-aa3b-f833d1683ee8" providerId="ADAL" clId="{949FF289-B323-4C4E-BD87-D9A84A296351}"/>
    <pc:docChg chg="undo custSel addSld delSld modSld sldOrd">
      <pc:chgData name="Pierre Crescenzo" userId="41cbe18c-0c75-48cb-aa3b-f833d1683ee8" providerId="ADAL" clId="{949FF289-B323-4C4E-BD87-D9A84A296351}" dt="2023-05-15T13:10:06.400" v="7850" actId="114"/>
      <pc:docMkLst>
        <pc:docMk/>
      </pc:docMkLst>
      <pc:sldChg chg="modSp mod">
        <pc:chgData name="Pierre Crescenzo" userId="41cbe18c-0c75-48cb-aa3b-f833d1683ee8" providerId="ADAL" clId="{949FF289-B323-4C4E-BD87-D9A84A296351}" dt="2023-05-15T09:52:31.546" v="7838" actId="6549"/>
        <pc:sldMkLst>
          <pc:docMk/>
          <pc:sldMk cId="1308439199" sldId="293"/>
        </pc:sldMkLst>
        <pc:spChg chg="mod">
          <ac:chgData name="Pierre Crescenzo" userId="41cbe18c-0c75-48cb-aa3b-f833d1683ee8" providerId="ADAL" clId="{949FF289-B323-4C4E-BD87-D9A84A296351}" dt="2023-05-15T09:52:31.546" v="7838" actId="6549"/>
          <ac:spMkLst>
            <pc:docMk/>
            <pc:sldMk cId="1308439199" sldId="293"/>
            <ac:spMk id="10" creationId="{6BF73654-9364-84BE-AB50-0DEB0D9C364F}"/>
          </ac:spMkLst>
        </pc:spChg>
        <pc:spChg chg="mod">
          <ac:chgData name="Pierre Crescenzo" userId="41cbe18c-0c75-48cb-aa3b-f833d1683ee8" providerId="ADAL" clId="{949FF289-B323-4C4E-BD87-D9A84A296351}" dt="2023-05-14T08:57:41.981" v="7625" actId="20577"/>
          <ac:spMkLst>
            <pc:docMk/>
            <pc:sldMk cId="1308439199" sldId="293"/>
            <ac:spMk id="11" creationId="{FA63BFB3-70E5-0580-DD37-EC61D7874981}"/>
          </ac:spMkLst>
        </pc:spChg>
      </pc:sldChg>
      <pc:sldChg chg="modSp mod modAnim">
        <pc:chgData name="Pierre Crescenzo" userId="41cbe18c-0c75-48cb-aa3b-f833d1683ee8" providerId="ADAL" clId="{949FF289-B323-4C4E-BD87-D9A84A296351}" dt="2023-05-14T09:48:58.971" v="7834" actId="20577"/>
        <pc:sldMkLst>
          <pc:docMk/>
          <pc:sldMk cId="189911885" sldId="298"/>
        </pc:sldMkLst>
        <pc:spChg chg="mod">
          <ac:chgData name="Pierre Crescenzo" userId="41cbe18c-0c75-48cb-aa3b-f833d1683ee8" providerId="ADAL" clId="{949FF289-B323-4C4E-BD87-D9A84A296351}" dt="2023-05-14T09:35:03.512" v="7673" actId="1076"/>
          <ac:spMkLst>
            <pc:docMk/>
            <pc:sldMk cId="189911885" sldId="298"/>
            <ac:spMk id="2" creationId="{5B00136A-C2C2-1DF1-4D53-6E7226823681}"/>
          </ac:spMkLst>
        </pc:spChg>
        <pc:spChg chg="mod">
          <ac:chgData name="Pierre Crescenzo" userId="41cbe18c-0c75-48cb-aa3b-f833d1683ee8" providerId="ADAL" clId="{949FF289-B323-4C4E-BD87-D9A84A296351}" dt="2023-05-14T09:48:58.971" v="7834" actId="20577"/>
          <ac:spMkLst>
            <pc:docMk/>
            <pc:sldMk cId="189911885" sldId="298"/>
            <ac:spMk id="3" creationId="{23FF1852-49C6-D26A-0E1B-CC5094DF40DF}"/>
          </ac:spMkLst>
        </pc:spChg>
      </pc:sldChg>
      <pc:sldChg chg="modSp mod modAnim">
        <pc:chgData name="Pierre Crescenzo" userId="41cbe18c-0c75-48cb-aa3b-f833d1683ee8" providerId="ADAL" clId="{949FF289-B323-4C4E-BD87-D9A84A296351}" dt="2023-05-15T13:09:12.470" v="7840" actId="20577"/>
        <pc:sldMkLst>
          <pc:docMk/>
          <pc:sldMk cId="2590533490" sldId="300"/>
        </pc:sldMkLst>
        <pc:spChg chg="mod">
          <ac:chgData name="Pierre Crescenzo" userId="41cbe18c-0c75-48cb-aa3b-f833d1683ee8" providerId="ADAL" clId="{949FF289-B323-4C4E-BD87-D9A84A296351}" dt="2023-05-15T13:09:12.470" v="7840" actId="20577"/>
          <ac:spMkLst>
            <pc:docMk/>
            <pc:sldMk cId="2590533490" sldId="300"/>
            <ac:spMk id="3" creationId="{23FF1852-49C6-D26A-0E1B-CC5094DF40DF}"/>
          </ac:spMkLst>
        </pc:spChg>
      </pc:sldChg>
      <pc:sldChg chg="modSp modAnim">
        <pc:chgData name="Pierre Crescenzo" userId="41cbe18c-0c75-48cb-aa3b-f833d1683ee8" providerId="ADAL" clId="{949FF289-B323-4C4E-BD87-D9A84A296351}" dt="2023-05-15T13:09:20.760" v="7842" actId="20577"/>
        <pc:sldMkLst>
          <pc:docMk/>
          <pc:sldMk cId="999915014" sldId="301"/>
        </pc:sldMkLst>
        <pc:spChg chg="mod">
          <ac:chgData name="Pierre Crescenzo" userId="41cbe18c-0c75-48cb-aa3b-f833d1683ee8" providerId="ADAL" clId="{949FF289-B323-4C4E-BD87-D9A84A296351}" dt="2023-05-15T13:09:20.760" v="7842" actId="20577"/>
          <ac:spMkLst>
            <pc:docMk/>
            <pc:sldMk cId="999915014" sldId="301"/>
            <ac:spMk id="3" creationId="{23FF1852-49C6-D26A-0E1B-CC5094DF40DF}"/>
          </ac:spMkLst>
        </pc:spChg>
      </pc:sldChg>
      <pc:sldChg chg="modAnim">
        <pc:chgData name="Pierre Crescenzo" userId="41cbe18c-0c75-48cb-aa3b-f833d1683ee8" providerId="ADAL" clId="{949FF289-B323-4C4E-BD87-D9A84A296351}" dt="2023-05-14T09:34:14.419" v="7663"/>
        <pc:sldMkLst>
          <pc:docMk/>
          <pc:sldMk cId="821689824" sldId="302"/>
        </pc:sldMkLst>
      </pc:sldChg>
      <pc:sldChg chg="modSp modAnim">
        <pc:chgData name="Pierre Crescenzo" userId="41cbe18c-0c75-48cb-aa3b-f833d1683ee8" providerId="ADAL" clId="{949FF289-B323-4C4E-BD87-D9A84A296351}" dt="2023-05-14T09:38:44.097" v="7683" actId="20577"/>
        <pc:sldMkLst>
          <pc:docMk/>
          <pc:sldMk cId="2283591937" sldId="303"/>
        </pc:sldMkLst>
        <pc:spChg chg="mod">
          <ac:chgData name="Pierre Crescenzo" userId="41cbe18c-0c75-48cb-aa3b-f833d1683ee8" providerId="ADAL" clId="{949FF289-B323-4C4E-BD87-D9A84A296351}" dt="2023-05-14T09:38:44.097" v="7683" actId="20577"/>
          <ac:spMkLst>
            <pc:docMk/>
            <pc:sldMk cId="2283591937" sldId="303"/>
            <ac:spMk id="3" creationId="{23FF1852-49C6-D26A-0E1B-CC5094DF40DF}"/>
          </ac:spMkLst>
        </pc:spChg>
      </pc:sldChg>
      <pc:sldChg chg="modSp add mod modAnim">
        <pc:chgData name="Pierre Crescenzo" userId="41cbe18c-0c75-48cb-aa3b-f833d1683ee8" providerId="ADAL" clId="{949FF289-B323-4C4E-BD87-D9A84A296351}" dt="2023-05-14T09:33:32.089" v="7660"/>
        <pc:sldMkLst>
          <pc:docMk/>
          <pc:sldMk cId="668382351" sldId="304"/>
        </pc:sldMkLst>
        <pc:spChg chg="mod">
          <ac:chgData name="Pierre Crescenzo" userId="41cbe18c-0c75-48cb-aa3b-f833d1683ee8" providerId="ADAL" clId="{949FF289-B323-4C4E-BD87-D9A84A296351}" dt="2023-05-14T08:58:25.338" v="7629" actId="313"/>
          <ac:spMkLst>
            <pc:docMk/>
            <pc:sldMk cId="668382351" sldId="304"/>
            <ac:spMk id="3" creationId="{23FF1852-49C6-D26A-0E1B-CC5094DF40DF}"/>
          </ac:spMkLst>
        </pc:spChg>
      </pc:sldChg>
      <pc:sldChg chg="modSp add mod modAnim">
        <pc:chgData name="Pierre Crescenzo" userId="41cbe18c-0c75-48cb-aa3b-f833d1683ee8" providerId="ADAL" clId="{949FF289-B323-4C4E-BD87-D9A84A296351}" dt="2023-05-14T09:34:18.592" v="7664"/>
        <pc:sldMkLst>
          <pc:docMk/>
          <pc:sldMk cId="1235503750" sldId="305"/>
        </pc:sldMkLst>
        <pc:spChg chg="mod">
          <ac:chgData name="Pierre Crescenzo" userId="41cbe18c-0c75-48cb-aa3b-f833d1683ee8" providerId="ADAL" clId="{949FF289-B323-4C4E-BD87-D9A84A296351}" dt="2023-05-13T08:48:38.626" v="864" actId="20577"/>
          <ac:spMkLst>
            <pc:docMk/>
            <pc:sldMk cId="1235503750" sldId="305"/>
            <ac:spMk id="2" creationId="{5B00136A-C2C2-1DF1-4D53-6E7226823681}"/>
          </ac:spMkLst>
        </pc:spChg>
        <pc:spChg chg="mod">
          <ac:chgData name="Pierre Crescenzo" userId="41cbe18c-0c75-48cb-aa3b-f833d1683ee8" providerId="ADAL" clId="{949FF289-B323-4C4E-BD87-D9A84A296351}" dt="2023-05-13T09:05:20.911" v="2504" actId="404"/>
          <ac:spMkLst>
            <pc:docMk/>
            <pc:sldMk cId="1235503750" sldId="305"/>
            <ac:spMk id="3" creationId="{23FF1852-49C6-D26A-0E1B-CC5094DF40DF}"/>
          </ac:spMkLst>
        </pc:spChg>
      </pc:sldChg>
      <pc:sldChg chg="modSp add mod ord modAnim">
        <pc:chgData name="Pierre Crescenzo" userId="41cbe18c-0c75-48cb-aa3b-f833d1683ee8" providerId="ADAL" clId="{949FF289-B323-4C4E-BD87-D9A84A296351}" dt="2023-05-14T09:40:28.904" v="7691" actId="20577"/>
        <pc:sldMkLst>
          <pc:docMk/>
          <pc:sldMk cId="3948350787" sldId="306"/>
        </pc:sldMkLst>
        <pc:spChg chg="mod">
          <ac:chgData name="Pierre Crescenzo" userId="41cbe18c-0c75-48cb-aa3b-f833d1683ee8" providerId="ADAL" clId="{949FF289-B323-4C4E-BD87-D9A84A296351}" dt="2023-05-13T09:06:26.282" v="2511" actId="27636"/>
          <ac:spMkLst>
            <pc:docMk/>
            <pc:sldMk cId="3948350787" sldId="306"/>
            <ac:spMk id="2" creationId="{5B00136A-C2C2-1DF1-4D53-6E7226823681}"/>
          </ac:spMkLst>
        </pc:spChg>
        <pc:spChg chg="mod">
          <ac:chgData name="Pierre Crescenzo" userId="41cbe18c-0c75-48cb-aa3b-f833d1683ee8" providerId="ADAL" clId="{949FF289-B323-4C4E-BD87-D9A84A296351}" dt="2023-05-14T09:40:28.904" v="7691" actId="20577"/>
          <ac:spMkLst>
            <pc:docMk/>
            <pc:sldMk cId="3948350787" sldId="306"/>
            <ac:spMk id="3" creationId="{23FF1852-49C6-D26A-0E1B-CC5094DF40DF}"/>
          </ac:spMkLst>
        </pc:spChg>
      </pc:sldChg>
      <pc:sldChg chg="modSp add del mod ord">
        <pc:chgData name="Pierre Crescenzo" userId="41cbe18c-0c75-48cb-aa3b-f833d1683ee8" providerId="ADAL" clId="{949FF289-B323-4C4E-BD87-D9A84A296351}" dt="2023-05-13T09:37:55.094" v="4160" actId="47"/>
        <pc:sldMkLst>
          <pc:docMk/>
          <pc:sldMk cId="885115189" sldId="307"/>
        </pc:sldMkLst>
        <pc:spChg chg="mod">
          <ac:chgData name="Pierre Crescenzo" userId="41cbe18c-0c75-48cb-aa3b-f833d1683ee8" providerId="ADAL" clId="{949FF289-B323-4C4E-BD87-D9A84A296351}" dt="2023-05-13T09:24:23.195" v="3928" actId="20577"/>
          <ac:spMkLst>
            <pc:docMk/>
            <pc:sldMk cId="885115189" sldId="307"/>
            <ac:spMk id="2" creationId="{5B00136A-C2C2-1DF1-4D53-6E7226823681}"/>
          </ac:spMkLst>
        </pc:spChg>
        <pc:spChg chg="mod">
          <ac:chgData name="Pierre Crescenzo" userId="41cbe18c-0c75-48cb-aa3b-f833d1683ee8" providerId="ADAL" clId="{949FF289-B323-4C4E-BD87-D9A84A296351}" dt="2023-05-13T09:36:48.722" v="4129" actId="20577"/>
          <ac:spMkLst>
            <pc:docMk/>
            <pc:sldMk cId="885115189" sldId="307"/>
            <ac:spMk id="3" creationId="{23FF1852-49C6-D26A-0E1B-CC5094DF40DF}"/>
          </ac:spMkLst>
        </pc:spChg>
      </pc:sldChg>
      <pc:sldChg chg="modSp add mod modAnim">
        <pc:chgData name="Pierre Crescenzo" userId="41cbe18c-0c75-48cb-aa3b-f833d1683ee8" providerId="ADAL" clId="{949FF289-B323-4C4E-BD87-D9A84A296351}" dt="2023-05-14T09:34:35.413" v="7667"/>
        <pc:sldMkLst>
          <pc:docMk/>
          <pc:sldMk cId="4008230832" sldId="308"/>
        </pc:sldMkLst>
        <pc:spChg chg="mod">
          <ac:chgData name="Pierre Crescenzo" userId="41cbe18c-0c75-48cb-aa3b-f833d1683ee8" providerId="ADAL" clId="{949FF289-B323-4C4E-BD87-D9A84A296351}" dt="2023-05-13T11:37:08.855" v="7610" actId="313"/>
          <ac:spMkLst>
            <pc:docMk/>
            <pc:sldMk cId="4008230832" sldId="308"/>
            <ac:spMk id="3" creationId="{23FF1852-49C6-D26A-0E1B-CC5094DF40DF}"/>
          </ac:spMkLst>
        </pc:spChg>
      </pc:sldChg>
      <pc:sldChg chg="modSp add mod modAnim">
        <pc:chgData name="Pierre Crescenzo" userId="41cbe18c-0c75-48cb-aa3b-f833d1683ee8" providerId="ADAL" clId="{949FF289-B323-4C4E-BD87-D9A84A296351}" dt="2023-05-15T13:10:06.400" v="7850" actId="114"/>
        <pc:sldMkLst>
          <pc:docMk/>
          <pc:sldMk cId="939325248" sldId="309"/>
        </pc:sldMkLst>
        <pc:spChg chg="mod">
          <ac:chgData name="Pierre Crescenzo" userId="41cbe18c-0c75-48cb-aa3b-f833d1683ee8" providerId="ADAL" clId="{949FF289-B323-4C4E-BD87-D9A84A296351}" dt="2023-05-13T09:51:38.648" v="4717" actId="1076"/>
          <ac:spMkLst>
            <pc:docMk/>
            <pc:sldMk cId="939325248" sldId="309"/>
            <ac:spMk id="2" creationId="{5B00136A-C2C2-1DF1-4D53-6E7226823681}"/>
          </ac:spMkLst>
        </pc:spChg>
        <pc:spChg chg="mod">
          <ac:chgData name="Pierre Crescenzo" userId="41cbe18c-0c75-48cb-aa3b-f833d1683ee8" providerId="ADAL" clId="{949FF289-B323-4C4E-BD87-D9A84A296351}" dt="2023-05-15T13:10:06.400" v="7850" actId="114"/>
          <ac:spMkLst>
            <pc:docMk/>
            <pc:sldMk cId="939325248" sldId="309"/>
            <ac:spMk id="3" creationId="{23FF1852-49C6-D26A-0E1B-CC5094DF40DF}"/>
          </ac:spMkLst>
        </pc:spChg>
      </pc:sldChg>
      <pc:sldChg chg="modSp add del mod">
        <pc:chgData name="Pierre Crescenzo" userId="41cbe18c-0c75-48cb-aa3b-f833d1683ee8" providerId="ADAL" clId="{949FF289-B323-4C4E-BD87-D9A84A296351}" dt="2023-05-13T09:54:46.637" v="4739" actId="47"/>
        <pc:sldMkLst>
          <pc:docMk/>
          <pc:sldMk cId="856311597" sldId="310"/>
        </pc:sldMkLst>
        <pc:spChg chg="mod">
          <ac:chgData name="Pierre Crescenzo" userId="41cbe18c-0c75-48cb-aa3b-f833d1683ee8" providerId="ADAL" clId="{949FF289-B323-4C4E-BD87-D9A84A296351}" dt="2023-05-13T09:54:41.529" v="4738" actId="20577"/>
          <ac:spMkLst>
            <pc:docMk/>
            <pc:sldMk cId="856311597" sldId="310"/>
            <ac:spMk id="2" creationId="{5B00136A-C2C2-1DF1-4D53-6E7226823681}"/>
          </ac:spMkLst>
        </pc:spChg>
      </pc:sldChg>
      <pc:sldChg chg="modSp add mod ord modAnim">
        <pc:chgData name="Pierre Crescenzo" userId="41cbe18c-0c75-48cb-aa3b-f833d1683ee8" providerId="ADAL" clId="{949FF289-B323-4C4E-BD87-D9A84A296351}" dt="2023-05-14T09:44:29.864" v="7780"/>
        <pc:sldMkLst>
          <pc:docMk/>
          <pc:sldMk cId="4025522475" sldId="310"/>
        </pc:sldMkLst>
        <pc:spChg chg="mod">
          <ac:chgData name="Pierre Crescenzo" userId="41cbe18c-0c75-48cb-aa3b-f833d1683ee8" providerId="ADAL" clId="{949FF289-B323-4C4E-BD87-D9A84A296351}" dt="2023-05-13T09:56:07.786" v="4751" actId="20577"/>
          <ac:spMkLst>
            <pc:docMk/>
            <pc:sldMk cId="4025522475" sldId="310"/>
            <ac:spMk id="2" creationId="{5B00136A-C2C2-1DF1-4D53-6E7226823681}"/>
          </ac:spMkLst>
        </pc:spChg>
        <pc:spChg chg="mod">
          <ac:chgData name="Pierre Crescenzo" userId="41cbe18c-0c75-48cb-aa3b-f833d1683ee8" providerId="ADAL" clId="{949FF289-B323-4C4E-BD87-D9A84A296351}" dt="2023-05-14T09:44:22.672" v="7779" actId="1076"/>
          <ac:spMkLst>
            <pc:docMk/>
            <pc:sldMk cId="4025522475" sldId="310"/>
            <ac:spMk id="3" creationId="{23FF1852-49C6-D26A-0E1B-CC5094DF40DF}"/>
          </ac:spMkLst>
        </pc:spChg>
      </pc:sldChg>
      <pc:sldChg chg="modSp add mod modAnim">
        <pc:chgData name="Pierre Crescenzo" userId="41cbe18c-0c75-48cb-aa3b-f833d1683ee8" providerId="ADAL" clId="{949FF289-B323-4C4E-BD87-D9A84A296351}" dt="2023-05-14T09:46:29.360" v="7818" actId="20577"/>
        <pc:sldMkLst>
          <pc:docMk/>
          <pc:sldMk cId="3580712753" sldId="311"/>
        </pc:sldMkLst>
        <pc:spChg chg="mod">
          <ac:chgData name="Pierre Crescenzo" userId="41cbe18c-0c75-48cb-aa3b-f833d1683ee8" providerId="ADAL" clId="{949FF289-B323-4C4E-BD87-D9A84A296351}" dt="2023-05-13T10:01:18.543" v="5039" actId="27636"/>
          <ac:spMkLst>
            <pc:docMk/>
            <pc:sldMk cId="3580712753" sldId="311"/>
            <ac:spMk id="2" creationId="{5B00136A-C2C2-1DF1-4D53-6E7226823681}"/>
          </ac:spMkLst>
        </pc:spChg>
        <pc:spChg chg="mod">
          <ac:chgData name="Pierre Crescenzo" userId="41cbe18c-0c75-48cb-aa3b-f833d1683ee8" providerId="ADAL" clId="{949FF289-B323-4C4E-BD87-D9A84A296351}" dt="2023-05-14T09:46:29.360" v="7818" actId="20577"/>
          <ac:spMkLst>
            <pc:docMk/>
            <pc:sldMk cId="3580712753" sldId="311"/>
            <ac:spMk id="3" creationId="{23FF1852-49C6-D26A-0E1B-CC5094DF40DF}"/>
          </ac:spMkLst>
        </pc:spChg>
      </pc:sldChg>
      <pc:sldChg chg="modSp add mod modAnim">
        <pc:chgData name="Pierre Crescenzo" userId="41cbe18c-0c75-48cb-aa3b-f833d1683ee8" providerId="ADAL" clId="{949FF289-B323-4C4E-BD87-D9A84A296351}" dt="2023-05-14T09:47:17.981" v="7832" actId="20577"/>
        <pc:sldMkLst>
          <pc:docMk/>
          <pc:sldMk cId="3387512143" sldId="312"/>
        </pc:sldMkLst>
        <pc:spChg chg="mod">
          <ac:chgData name="Pierre Crescenzo" userId="41cbe18c-0c75-48cb-aa3b-f833d1683ee8" providerId="ADAL" clId="{949FF289-B323-4C4E-BD87-D9A84A296351}" dt="2023-05-13T10:09:24.026" v="5524" actId="20577"/>
          <ac:spMkLst>
            <pc:docMk/>
            <pc:sldMk cId="3387512143" sldId="312"/>
            <ac:spMk id="2" creationId="{5B00136A-C2C2-1DF1-4D53-6E7226823681}"/>
          </ac:spMkLst>
        </pc:spChg>
        <pc:spChg chg="mod">
          <ac:chgData name="Pierre Crescenzo" userId="41cbe18c-0c75-48cb-aa3b-f833d1683ee8" providerId="ADAL" clId="{949FF289-B323-4C4E-BD87-D9A84A296351}" dt="2023-05-14T09:47:17.981" v="7832" actId="20577"/>
          <ac:spMkLst>
            <pc:docMk/>
            <pc:sldMk cId="3387512143" sldId="312"/>
            <ac:spMk id="3" creationId="{23FF1852-49C6-D26A-0E1B-CC5094DF40DF}"/>
          </ac:spMkLst>
        </pc:spChg>
      </pc:sldChg>
      <pc:sldChg chg="add">
        <pc:chgData name="Pierre Crescenzo" userId="41cbe18c-0c75-48cb-aa3b-f833d1683ee8" providerId="ADAL" clId="{949FF289-B323-4C4E-BD87-D9A84A296351}" dt="2023-05-13T11:12:28.761" v="5571" actId="2890"/>
        <pc:sldMkLst>
          <pc:docMk/>
          <pc:sldMk cId="3529263674" sldId="313"/>
        </pc:sldMkLst>
      </pc:sldChg>
      <pc:sldChg chg="modSp add mod modAnim">
        <pc:chgData name="Pierre Crescenzo" userId="41cbe18c-0c75-48cb-aa3b-f833d1683ee8" providerId="ADAL" clId="{949FF289-B323-4C4E-BD87-D9A84A296351}" dt="2023-05-14T09:34:55.041" v="7672"/>
        <pc:sldMkLst>
          <pc:docMk/>
          <pc:sldMk cId="1459868844" sldId="314"/>
        </pc:sldMkLst>
        <pc:spChg chg="mod">
          <ac:chgData name="Pierre Crescenzo" userId="41cbe18c-0c75-48cb-aa3b-f833d1683ee8" providerId="ADAL" clId="{949FF289-B323-4C4E-BD87-D9A84A296351}" dt="2023-05-13T11:28:03.493" v="6986" actId="20577"/>
          <ac:spMkLst>
            <pc:docMk/>
            <pc:sldMk cId="1459868844" sldId="314"/>
            <ac:spMk id="2" creationId="{5B00136A-C2C2-1DF1-4D53-6E7226823681}"/>
          </ac:spMkLst>
        </pc:spChg>
        <pc:spChg chg="mod">
          <ac:chgData name="Pierre Crescenzo" userId="41cbe18c-0c75-48cb-aa3b-f833d1683ee8" providerId="ADAL" clId="{949FF289-B323-4C4E-BD87-D9A84A296351}" dt="2023-05-13T11:36:08.698" v="7604" actId="114"/>
          <ac:spMkLst>
            <pc:docMk/>
            <pc:sldMk cId="1459868844" sldId="314"/>
            <ac:spMk id="3" creationId="{23FF1852-49C6-D26A-0E1B-CC5094DF40D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056F03-E374-4DBA-AE71-B6B6DD669054}" type="datetimeFigureOut">
              <a:rPr lang="fr-FR" smtClean="0"/>
              <a:t>19/06/2023</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BF325E-4069-471F-8C22-F2D7FD76079D}" type="slidenum">
              <a:rPr lang="fr-FR" smtClean="0"/>
              <a:t>‹N°›</a:t>
            </a:fld>
            <a:endParaRPr lang="fr-FR" dirty="0"/>
          </a:p>
        </p:txBody>
      </p:sp>
    </p:spTree>
    <p:extLst>
      <p:ext uri="{BB962C8B-B14F-4D97-AF65-F5344CB8AC3E}">
        <p14:creationId xmlns:p14="http://schemas.microsoft.com/office/powerpoint/2010/main" val="4146836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39252D-8D16-622B-1180-A58E04F4E38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2771722-29AA-7B6E-CCA4-226722FA22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12" name="Espace réservé du pied de page 4">
            <a:extLst>
              <a:ext uri="{FF2B5EF4-FFF2-40B4-BE49-F238E27FC236}">
                <a16:creationId xmlns:a16="http://schemas.microsoft.com/office/drawing/2014/main" id="{3436C6D4-3D68-F0E4-BEA2-91124CD4A9FE}"/>
              </a:ext>
            </a:extLst>
          </p:cNvPr>
          <p:cNvSpPr>
            <a:spLocks noGrp="1"/>
          </p:cNvSpPr>
          <p:nvPr>
            <p:ph type="ftr" sz="quarter" idx="3"/>
          </p:nvPr>
        </p:nvSpPr>
        <p:spPr>
          <a:xfrm>
            <a:off x="3254188" y="6356350"/>
            <a:ext cx="5943600" cy="365125"/>
          </a:xfrm>
          <a:prstGeom prst="rect">
            <a:avLst/>
          </a:prstGeom>
        </p:spPr>
        <p:txBody>
          <a:bodyPr vert="horz" lIns="91440" tIns="45720" rIns="91440" bIns="45720" rtlCol="0" anchor="ctr"/>
          <a:lstStyle>
            <a:lvl1pPr algn="ctr">
              <a:defRPr sz="1000">
                <a:solidFill>
                  <a:schemeClr val="tx1"/>
                </a:solidFill>
              </a:defRPr>
            </a:lvl1p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5" name="Espace réservé du numéro de diapositive 5">
            <a:extLst>
              <a:ext uri="{FF2B5EF4-FFF2-40B4-BE49-F238E27FC236}">
                <a16:creationId xmlns:a16="http://schemas.microsoft.com/office/drawing/2014/main" id="{979FAE40-564D-516C-FE29-268E5B3B49C3}"/>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‹N°›</a:t>
            </a:fld>
            <a:endParaRPr lang="fr-FR" dirty="0"/>
          </a:p>
        </p:txBody>
      </p:sp>
    </p:spTree>
    <p:extLst>
      <p:ext uri="{BB962C8B-B14F-4D97-AF65-F5344CB8AC3E}">
        <p14:creationId xmlns:p14="http://schemas.microsoft.com/office/powerpoint/2010/main" val="2487883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CCBFF3-C546-2E44-B361-7375FCB67AD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E646C35-9517-F4CA-1061-01D139F274FC}"/>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pied de page 4">
            <a:extLst>
              <a:ext uri="{FF2B5EF4-FFF2-40B4-BE49-F238E27FC236}">
                <a16:creationId xmlns:a16="http://schemas.microsoft.com/office/drawing/2014/main" id="{3261DFCA-0B61-C362-B720-FD5F8BFE38F7}"/>
              </a:ext>
            </a:extLst>
          </p:cNvPr>
          <p:cNvSpPr>
            <a:spLocks noGrp="1"/>
          </p:cNvSpPr>
          <p:nvPr>
            <p:ph type="ftr" sz="quarter" idx="3"/>
          </p:nvPr>
        </p:nvSpPr>
        <p:spPr>
          <a:xfrm>
            <a:off x="3254188" y="6356350"/>
            <a:ext cx="5943600" cy="365125"/>
          </a:xfrm>
          <a:prstGeom prst="rect">
            <a:avLst/>
          </a:prstGeom>
        </p:spPr>
        <p:txBody>
          <a:bodyPr vert="horz" lIns="91440" tIns="45720" rIns="91440" bIns="45720" rtlCol="0" anchor="ctr"/>
          <a:lstStyle>
            <a:lvl1pPr algn="ctr">
              <a:defRPr sz="1000">
                <a:solidFill>
                  <a:schemeClr val="tx1"/>
                </a:solidFill>
              </a:defRPr>
            </a:lvl1p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5" name="Espace réservé du numéro de diapositive 5">
            <a:extLst>
              <a:ext uri="{FF2B5EF4-FFF2-40B4-BE49-F238E27FC236}">
                <a16:creationId xmlns:a16="http://schemas.microsoft.com/office/drawing/2014/main" id="{09667DD3-4701-D0A5-31FA-0198984C16A0}"/>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‹N°›</a:t>
            </a:fld>
            <a:endParaRPr lang="fr-FR" dirty="0"/>
          </a:p>
        </p:txBody>
      </p:sp>
    </p:spTree>
    <p:extLst>
      <p:ext uri="{BB962C8B-B14F-4D97-AF65-F5344CB8AC3E}">
        <p14:creationId xmlns:p14="http://schemas.microsoft.com/office/powerpoint/2010/main" val="435181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68505C-FEFB-F390-4870-FAAE5D8A53F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44ABF1D-E897-0026-2107-4C009D8EBB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5" name="Espace réservé du pied de page 4">
            <a:extLst>
              <a:ext uri="{FF2B5EF4-FFF2-40B4-BE49-F238E27FC236}">
                <a16:creationId xmlns:a16="http://schemas.microsoft.com/office/drawing/2014/main" id="{A40C793D-89EE-8BC9-13C7-CC9C41A02C28}"/>
              </a:ext>
            </a:extLst>
          </p:cNvPr>
          <p:cNvSpPr>
            <a:spLocks noGrp="1"/>
          </p:cNvSpPr>
          <p:nvPr>
            <p:ph type="ftr" sz="quarter" idx="3"/>
          </p:nvPr>
        </p:nvSpPr>
        <p:spPr>
          <a:xfrm>
            <a:off x="3254188" y="6356350"/>
            <a:ext cx="5943600" cy="365125"/>
          </a:xfrm>
          <a:prstGeom prst="rect">
            <a:avLst/>
          </a:prstGeom>
        </p:spPr>
        <p:txBody>
          <a:bodyPr vert="horz" lIns="91440" tIns="45720" rIns="91440" bIns="45720" rtlCol="0" anchor="ctr"/>
          <a:lstStyle>
            <a:lvl1pPr algn="ctr">
              <a:defRPr sz="1000">
                <a:solidFill>
                  <a:schemeClr val="tx1"/>
                </a:solidFill>
              </a:defRPr>
            </a:lvl1p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4" name="Espace réservé du numéro de diapositive 5">
            <a:extLst>
              <a:ext uri="{FF2B5EF4-FFF2-40B4-BE49-F238E27FC236}">
                <a16:creationId xmlns:a16="http://schemas.microsoft.com/office/drawing/2014/main" id="{069C996C-FBC8-601A-EB17-464935E58F95}"/>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‹N°›</a:t>
            </a:fld>
            <a:endParaRPr lang="fr-FR" dirty="0"/>
          </a:p>
        </p:txBody>
      </p:sp>
    </p:spTree>
    <p:extLst>
      <p:ext uri="{BB962C8B-B14F-4D97-AF65-F5344CB8AC3E}">
        <p14:creationId xmlns:p14="http://schemas.microsoft.com/office/powerpoint/2010/main" val="1147266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571C1C-6DD2-FD3C-18E2-7B5AD9972E7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AE4D136-315D-4745-54EF-BB1527BD483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A793DC0-EE3B-1C19-99BF-F5660B1648B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4">
            <a:extLst>
              <a:ext uri="{FF2B5EF4-FFF2-40B4-BE49-F238E27FC236}">
                <a16:creationId xmlns:a16="http://schemas.microsoft.com/office/drawing/2014/main" id="{EACCFC45-A33A-FF66-EBA9-1DE6D92BAE2D}"/>
              </a:ext>
            </a:extLst>
          </p:cNvPr>
          <p:cNvSpPr>
            <a:spLocks noGrp="1"/>
          </p:cNvSpPr>
          <p:nvPr>
            <p:ph type="ftr" sz="quarter" idx="3"/>
          </p:nvPr>
        </p:nvSpPr>
        <p:spPr>
          <a:xfrm>
            <a:off x="3254188" y="6356350"/>
            <a:ext cx="5943600" cy="365125"/>
          </a:xfrm>
          <a:prstGeom prst="rect">
            <a:avLst/>
          </a:prstGeom>
        </p:spPr>
        <p:txBody>
          <a:bodyPr vert="horz" lIns="91440" tIns="45720" rIns="91440" bIns="45720" rtlCol="0" anchor="ctr"/>
          <a:lstStyle>
            <a:lvl1pPr algn="ctr">
              <a:defRPr sz="1000">
                <a:solidFill>
                  <a:schemeClr val="tx1"/>
                </a:solidFill>
              </a:defRPr>
            </a:lvl1p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5" name="Espace réservé du numéro de diapositive 5">
            <a:extLst>
              <a:ext uri="{FF2B5EF4-FFF2-40B4-BE49-F238E27FC236}">
                <a16:creationId xmlns:a16="http://schemas.microsoft.com/office/drawing/2014/main" id="{AB7D8786-5C3D-B20F-A00B-7C96107FACA9}"/>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‹N°›</a:t>
            </a:fld>
            <a:endParaRPr lang="fr-FR" dirty="0"/>
          </a:p>
        </p:txBody>
      </p:sp>
    </p:spTree>
    <p:extLst>
      <p:ext uri="{BB962C8B-B14F-4D97-AF65-F5344CB8AC3E}">
        <p14:creationId xmlns:p14="http://schemas.microsoft.com/office/powerpoint/2010/main" val="1660492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6ED35E-A267-9868-FA6F-A6328363933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1774C78-C9CD-A522-1D74-0273F257C5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397B66A7-C1EF-104E-EF91-97AD5ED3A5A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8ADD50A-764A-886C-0EC5-75618AAF12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3586E76-BF90-FD9E-63FC-B683E77B6E77}"/>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8" name="Espace réservé du pied de page 4">
            <a:extLst>
              <a:ext uri="{FF2B5EF4-FFF2-40B4-BE49-F238E27FC236}">
                <a16:creationId xmlns:a16="http://schemas.microsoft.com/office/drawing/2014/main" id="{65BB7AE1-681D-E466-C928-FB8E971FE263}"/>
              </a:ext>
            </a:extLst>
          </p:cNvPr>
          <p:cNvSpPr>
            <a:spLocks noGrp="1"/>
          </p:cNvSpPr>
          <p:nvPr>
            <p:ph type="ftr" sz="quarter" idx="10"/>
          </p:nvPr>
        </p:nvSpPr>
        <p:spPr>
          <a:xfrm>
            <a:off x="3254188" y="6356350"/>
            <a:ext cx="5943600" cy="365125"/>
          </a:xfrm>
          <a:prstGeom prst="rect">
            <a:avLst/>
          </a:prstGeom>
        </p:spPr>
        <p:txBody>
          <a:bodyPr vert="horz" lIns="91440" tIns="45720" rIns="91440" bIns="45720" rtlCol="0" anchor="ctr"/>
          <a:lstStyle>
            <a:lvl1pPr algn="ctr">
              <a:defRPr sz="1000">
                <a:solidFill>
                  <a:schemeClr val="tx1"/>
                </a:solidFill>
              </a:defRPr>
            </a:lvl1p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7" name="Espace réservé du numéro de diapositive 5">
            <a:extLst>
              <a:ext uri="{FF2B5EF4-FFF2-40B4-BE49-F238E27FC236}">
                <a16:creationId xmlns:a16="http://schemas.microsoft.com/office/drawing/2014/main" id="{0126B866-7904-E1EC-7398-C6EE7BB1A201}"/>
              </a:ext>
            </a:extLst>
          </p:cNvPr>
          <p:cNvSpPr>
            <a:spLocks noGrp="1"/>
          </p:cNvSpPr>
          <p:nvPr>
            <p:ph type="sldNum" sz="quarter" idx="11"/>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‹N°›</a:t>
            </a:fld>
            <a:endParaRPr lang="fr-FR" dirty="0"/>
          </a:p>
        </p:txBody>
      </p:sp>
    </p:spTree>
    <p:extLst>
      <p:ext uri="{BB962C8B-B14F-4D97-AF65-F5344CB8AC3E}">
        <p14:creationId xmlns:p14="http://schemas.microsoft.com/office/powerpoint/2010/main" val="3973694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DB0D3A-960C-C396-88F8-F7D3ED5BBB9D}"/>
              </a:ext>
            </a:extLst>
          </p:cNvPr>
          <p:cNvSpPr>
            <a:spLocks noGrp="1"/>
          </p:cNvSpPr>
          <p:nvPr>
            <p:ph type="title"/>
          </p:nvPr>
        </p:nvSpPr>
        <p:spPr/>
        <p:txBody>
          <a:bodyPr/>
          <a:lstStyle/>
          <a:p>
            <a:r>
              <a:rPr lang="fr-FR"/>
              <a:t>Modifiez le style du titre</a:t>
            </a:r>
          </a:p>
        </p:txBody>
      </p:sp>
      <p:sp>
        <p:nvSpPr>
          <p:cNvPr id="4" name="Espace réservé du pied de page 4">
            <a:extLst>
              <a:ext uri="{FF2B5EF4-FFF2-40B4-BE49-F238E27FC236}">
                <a16:creationId xmlns:a16="http://schemas.microsoft.com/office/drawing/2014/main" id="{81F65FC4-583F-7D4A-EA10-91B1F4FB3417}"/>
              </a:ext>
            </a:extLst>
          </p:cNvPr>
          <p:cNvSpPr>
            <a:spLocks noGrp="1"/>
          </p:cNvSpPr>
          <p:nvPr>
            <p:ph type="ftr" sz="quarter" idx="3"/>
          </p:nvPr>
        </p:nvSpPr>
        <p:spPr>
          <a:xfrm>
            <a:off x="3254188" y="6356350"/>
            <a:ext cx="5943600" cy="365125"/>
          </a:xfrm>
          <a:prstGeom prst="rect">
            <a:avLst/>
          </a:prstGeom>
        </p:spPr>
        <p:txBody>
          <a:bodyPr vert="horz" lIns="91440" tIns="45720" rIns="91440" bIns="45720" rtlCol="0" anchor="ctr"/>
          <a:lstStyle>
            <a:lvl1pPr algn="ctr">
              <a:defRPr sz="1000">
                <a:solidFill>
                  <a:schemeClr val="tx1"/>
                </a:solidFill>
              </a:defRPr>
            </a:lvl1p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3" name="Espace réservé du numéro de diapositive 5">
            <a:extLst>
              <a:ext uri="{FF2B5EF4-FFF2-40B4-BE49-F238E27FC236}">
                <a16:creationId xmlns:a16="http://schemas.microsoft.com/office/drawing/2014/main" id="{08AC37BD-1786-3618-8728-1049F5E00A03}"/>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‹N°›</a:t>
            </a:fld>
            <a:endParaRPr lang="fr-FR" dirty="0"/>
          </a:p>
        </p:txBody>
      </p:sp>
    </p:spTree>
    <p:extLst>
      <p:ext uri="{BB962C8B-B14F-4D97-AF65-F5344CB8AC3E}">
        <p14:creationId xmlns:p14="http://schemas.microsoft.com/office/powerpoint/2010/main" val="4167154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3" name="Espace réservé du pied de page 4">
            <a:extLst>
              <a:ext uri="{FF2B5EF4-FFF2-40B4-BE49-F238E27FC236}">
                <a16:creationId xmlns:a16="http://schemas.microsoft.com/office/drawing/2014/main" id="{3E6A440C-6FB4-979F-5487-0B1E4B3305A1}"/>
              </a:ext>
            </a:extLst>
          </p:cNvPr>
          <p:cNvSpPr>
            <a:spLocks noGrp="1"/>
          </p:cNvSpPr>
          <p:nvPr>
            <p:ph type="ftr" sz="quarter" idx="3"/>
          </p:nvPr>
        </p:nvSpPr>
        <p:spPr>
          <a:xfrm>
            <a:off x="3254188" y="6356350"/>
            <a:ext cx="5943600" cy="365125"/>
          </a:xfrm>
          <a:prstGeom prst="rect">
            <a:avLst/>
          </a:prstGeom>
        </p:spPr>
        <p:txBody>
          <a:bodyPr vert="horz" lIns="91440" tIns="45720" rIns="91440" bIns="45720" rtlCol="0" anchor="ctr"/>
          <a:lstStyle>
            <a:lvl1pPr algn="ctr">
              <a:defRPr sz="1000">
                <a:solidFill>
                  <a:schemeClr val="tx1"/>
                </a:solidFill>
              </a:defRPr>
            </a:lvl1p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2" name="Espace réservé du numéro de diapositive 5">
            <a:extLst>
              <a:ext uri="{FF2B5EF4-FFF2-40B4-BE49-F238E27FC236}">
                <a16:creationId xmlns:a16="http://schemas.microsoft.com/office/drawing/2014/main" id="{659EE875-04BB-CF3B-83B0-FF7EF1FCE086}"/>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‹N°›</a:t>
            </a:fld>
            <a:endParaRPr lang="fr-FR" dirty="0"/>
          </a:p>
        </p:txBody>
      </p:sp>
    </p:spTree>
    <p:extLst>
      <p:ext uri="{BB962C8B-B14F-4D97-AF65-F5344CB8AC3E}">
        <p14:creationId xmlns:p14="http://schemas.microsoft.com/office/powerpoint/2010/main" val="4147078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1ED5FE-667E-64B9-E9CF-CB9EB9EDFE2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CBDAC1A-B6DC-3252-0B3C-2D36B97448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F900C52-8FD0-3034-09A3-7AAA4A62E8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6" name="Espace réservé du pied de page 4">
            <a:extLst>
              <a:ext uri="{FF2B5EF4-FFF2-40B4-BE49-F238E27FC236}">
                <a16:creationId xmlns:a16="http://schemas.microsoft.com/office/drawing/2014/main" id="{934DE1DB-7BAB-DA6E-EE9D-B3B134E03592}"/>
              </a:ext>
            </a:extLst>
          </p:cNvPr>
          <p:cNvSpPr>
            <a:spLocks noGrp="1"/>
          </p:cNvSpPr>
          <p:nvPr>
            <p:ph type="ftr" sz="quarter" idx="3"/>
          </p:nvPr>
        </p:nvSpPr>
        <p:spPr>
          <a:xfrm>
            <a:off x="3254188" y="6356350"/>
            <a:ext cx="5943600" cy="365125"/>
          </a:xfrm>
          <a:prstGeom prst="rect">
            <a:avLst/>
          </a:prstGeom>
        </p:spPr>
        <p:txBody>
          <a:bodyPr vert="horz" lIns="91440" tIns="45720" rIns="91440" bIns="45720" rtlCol="0" anchor="ctr"/>
          <a:lstStyle>
            <a:lvl1pPr algn="ctr">
              <a:defRPr sz="1000">
                <a:solidFill>
                  <a:schemeClr val="tx1"/>
                </a:solidFill>
              </a:defRPr>
            </a:lvl1p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5" name="Espace réservé du numéro de diapositive 5">
            <a:extLst>
              <a:ext uri="{FF2B5EF4-FFF2-40B4-BE49-F238E27FC236}">
                <a16:creationId xmlns:a16="http://schemas.microsoft.com/office/drawing/2014/main" id="{E6008465-7C87-D299-58AC-B6A2861D09BE}"/>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‹N°›</a:t>
            </a:fld>
            <a:endParaRPr lang="fr-FR" dirty="0"/>
          </a:p>
        </p:txBody>
      </p:sp>
    </p:spTree>
    <p:extLst>
      <p:ext uri="{BB962C8B-B14F-4D97-AF65-F5344CB8AC3E}">
        <p14:creationId xmlns:p14="http://schemas.microsoft.com/office/powerpoint/2010/main" val="99569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7F93B9-0521-8983-EAD9-A53D91233B4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1A39424-BA4A-422C-1719-04F58C6FDC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A15749C4-705C-0F6E-F999-995B06A4C0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6" name="Espace réservé du pied de page 4">
            <a:extLst>
              <a:ext uri="{FF2B5EF4-FFF2-40B4-BE49-F238E27FC236}">
                <a16:creationId xmlns:a16="http://schemas.microsoft.com/office/drawing/2014/main" id="{FEAB75C2-2939-7FD1-0454-4F55D1CC8C1A}"/>
              </a:ext>
            </a:extLst>
          </p:cNvPr>
          <p:cNvSpPr>
            <a:spLocks noGrp="1"/>
          </p:cNvSpPr>
          <p:nvPr>
            <p:ph type="ftr" sz="quarter" idx="3"/>
          </p:nvPr>
        </p:nvSpPr>
        <p:spPr>
          <a:xfrm>
            <a:off x="3254188" y="6356350"/>
            <a:ext cx="5943600" cy="365125"/>
          </a:xfrm>
          <a:prstGeom prst="rect">
            <a:avLst/>
          </a:prstGeom>
        </p:spPr>
        <p:txBody>
          <a:bodyPr vert="horz" lIns="91440" tIns="45720" rIns="91440" bIns="45720" rtlCol="0" anchor="ctr"/>
          <a:lstStyle>
            <a:lvl1pPr algn="ctr">
              <a:defRPr sz="1000">
                <a:solidFill>
                  <a:schemeClr val="tx1"/>
                </a:solidFill>
              </a:defRPr>
            </a:lvl1p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8" name="Espace réservé du numéro de diapositive 5">
            <a:extLst>
              <a:ext uri="{FF2B5EF4-FFF2-40B4-BE49-F238E27FC236}">
                <a16:creationId xmlns:a16="http://schemas.microsoft.com/office/drawing/2014/main" id="{167DC6DD-EB53-FE65-89AF-A1B8BF51767B}"/>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‹N°›</a:t>
            </a:fld>
            <a:endParaRPr lang="fr-FR" dirty="0"/>
          </a:p>
        </p:txBody>
      </p:sp>
    </p:spTree>
    <p:extLst>
      <p:ext uri="{BB962C8B-B14F-4D97-AF65-F5344CB8AC3E}">
        <p14:creationId xmlns:p14="http://schemas.microsoft.com/office/powerpoint/2010/main" val="228104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259DADE-FD84-3F0A-517B-ED8D36BAEB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6D5E6BEE-599D-4402-4212-0C0C5DC247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pied de page 4">
            <a:extLst>
              <a:ext uri="{FF2B5EF4-FFF2-40B4-BE49-F238E27FC236}">
                <a16:creationId xmlns:a16="http://schemas.microsoft.com/office/drawing/2014/main" id="{21057F76-15BA-EA76-12DE-FF9205277804}"/>
              </a:ext>
            </a:extLst>
          </p:cNvPr>
          <p:cNvSpPr>
            <a:spLocks noGrp="1"/>
          </p:cNvSpPr>
          <p:nvPr>
            <p:ph type="ftr" sz="quarter" idx="3"/>
          </p:nvPr>
        </p:nvSpPr>
        <p:spPr>
          <a:xfrm>
            <a:off x="3254188" y="6356350"/>
            <a:ext cx="5943600" cy="365125"/>
          </a:xfrm>
          <a:prstGeom prst="rect">
            <a:avLst/>
          </a:prstGeom>
        </p:spPr>
        <p:txBody>
          <a:bodyPr vert="horz" lIns="91440" tIns="45720" rIns="91440" bIns="45720" rtlCol="0" anchor="ctr"/>
          <a:lstStyle>
            <a:lvl1pPr algn="ctr">
              <a:defRPr sz="1000">
                <a:solidFill>
                  <a:schemeClr val="tx1"/>
                </a:solidFill>
              </a:defRPr>
            </a:lvl1p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8C0B9AB3-9124-2FCD-F353-8B5180CB0E87}"/>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‹N°›</a:t>
            </a:fld>
            <a:endParaRPr lang="fr-FR" dirty="0"/>
          </a:p>
        </p:txBody>
      </p:sp>
      <p:pic>
        <p:nvPicPr>
          <p:cNvPr id="9" name="Picture 4">
            <a:extLst>
              <a:ext uri="{FF2B5EF4-FFF2-40B4-BE49-F238E27FC236}">
                <a16:creationId xmlns:a16="http://schemas.microsoft.com/office/drawing/2014/main" id="{A34FACA7-902B-E810-6094-FFD5CD856C79}"/>
              </a:ext>
            </a:extLst>
          </p:cNvPr>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442099" y="6205988"/>
            <a:ext cx="2350142" cy="489613"/>
          </a:xfrm>
          <a:prstGeom prst="rect">
            <a:avLst/>
          </a:prstGeom>
          <a:noFill/>
          <a:extLst>
            <a:ext uri="{909E8E84-426E-40DD-AFC4-6F175D3DCCD1}">
              <a14:hiddenFill xmlns:a14="http://schemas.microsoft.com/office/drawing/2010/main">
                <a:solidFill>
                  <a:srgbClr val="FFFFFF"/>
                </a:solidFill>
              </a14:hiddenFill>
            </a:ext>
          </a:extLst>
        </p:spPr>
      </p:pic>
      <p:sp>
        <p:nvSpPr>
          <p:cNvPr id="10" name="ZoneTexte 9">
            <a:extLst>
              <a:ext uri="{FF2B5EF4-FFF2-40B4-BE49-F238E27FC236}">
                <a16:creationId xmlns:a16="http://schemas.microsoft.com/office/drawing/2014/main" id="{71227217-564F-8E2D-616F-F3958A3E6B37}"/>
              </a:ext>
            </a:extLst>
          </p:cNvPr>
          <p:cNvSpPr txBox="1"/>
          <p:nvPr userDrawn="1"/>
        </p:nvSpPr>
        <p:spPr>
          <a:xfrm>
            <a:off x="353746" y="6627168"/>
            <a:ext cx="2640466" cy="230832"/>
          </a:xfrm>
          <a:prstGeom prst="rect">
            <a:avLst/>
          </a:prstGeom>
          <a:noFill/>
        </p:spPr>
        <p:txBody>
          <a:bodyPr wrap="none" rtlCol="0">
            <a:spAutoFit/>
          </a:bodyPr>
          <a:lstStyle/>
          <a:p>
            <a:r>
              <a:rPr lang="fr-FR" sz="900" dirty="0">
                <a:solidFill>
                  <a:schemeClr val="tx1"/>
                </a:solidFill>
                <a:latin typeface="Arial" panose="020B0604020202020204" pitchFamily="34" charset="0"/>
                <a:cs typeface="Arial" panose="020B0604020202020204" pitchFamily="34" charset="0"/>
              </a:rPr>
              <a:t>association APACHES   https://asso-apaches.fr/</a:t>
            </a:r>
          </a:p>
        </p:txBody>
      </p:sp>
    </p:spTree>
    <p:extLst>
      <p:ext uri="{BB962C8B-B14F-4D97-AF65-F5344CB8AC3E}">
        <p14:creationId xmlns:p14="http://schemas.microsoft.com/office/powerpoint/2010/main" val="1685134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univ-cotedazur.fr/" TargetMode="External"/><Relationship Id="rId2" Type="http://schemas.openxmlformats.org/officeDocument/2006/relationships/hyperlink" Target="mailto:pierre.crescenzo@univ-cotedazur.fr" TargetMode="External"/><Relationship Id="rId1" Type="http://schemas.openxmlformats.org/officeDocument/2006/relationships/slideLayout" Target="../slideLayouts/slideLayout1.xml"/><Relationship Id="rId5" Type="http://schemas.openxmlformats.org/officeDocument/2006/relationships/hyperlink" Target="https://asso-apaches.fr/" TargetMode="External"/><Relationship Id="rId4" Type="http://schemas.openxmlformats.org/officeDocument/2006/relationships/hyperlink" Target="https://www.i3s.univ-cotedazur.f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dictionnaire.lerobert.com/" TargetMode="External"/><Relationship Id="rId2" Type="http://schemas.openxmlformats.org/officeDocument/2006/relationships/hyperlink" Target="https://www.una.f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univ-cotedazur.fr/" TargetMode="External"/><Relationship Id="rId2" Type="http://schemas.openxmlformats.org/officeDocument/2006/relationships/hyperlink" Target="mailto:pierre.crescenzo@univ-cotedazur.fr" TargetMode="External"/><Relationship Id="rId1" Type="http://schemas.openxmlformats.org/officeDocument/2006/relationships/slideLayout" Target="../slideLayouts/slideLayout1.xml"/><Relationship Id="rId5" Type="http://schemas.openxmlformats.org/officeDocument/2006/relationships/hyperlink" Target="https://asso-apaches.fr/" TargetMode="External"/><Relationship Id="rId4" Type="http://schemas.openxmlformats.org/officeDocument/2006/relationships/hyperlink" Target="https://www.i3s.univ-cotedazur.f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0639E72A-22E9-37A9-BC46-01F045015B4A}"/>
              </a:ext>
            </a:extLst>
          </p:cNvPr>
          <p:cNvSpPr>
            <a:spLocks noGrp="1"/>
          </p:cNvSpPr>
          <p:nvPr>
            <p:ph type="ftr" sz="quarter" idx="3"/>
          </p:nvPr>
        </p:nvSpPr>
        <p:spPr/>
        <p:txBody>
          <a:body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10" name="Titre 1">
            <a:extLst>
              <a:ext uri="{FF2B5EF4-FFF2-40B4-BE49-F238E27FC236}">
                <a16:creationId xmlns:a16="http://schemas.microsoft.com/office/drawing/2014/main" id="{6BF73654-9364-84BE-AB50-0DEB0D9C364F}"/>
              </a:ext>
            </a:extLst>
          </p:cNvPr>
          <p:cNvSpPr>
            <a:spLocks noGrp="1"/>
          </p:cNvSpPr>
          <p:nvPr>
            <p:ph type="ctrTitle"/>
          </p:nvPr>
        </p:nvSpPr>
        <p:spPr>
          <a:xfrm>
            <a:off x="0" y="40193"/>
            <a:ext cx="12192000" cy="3447453"/>
          </a:xfrm>
        </p:spPr>
        <p:txBody>
          <a:bodyPr>
            <a:normAutofit fontScale="90000"/>
          </a:bodyPr>
          <a:lstStyle/>
          <a:p>
            <a:r>
              <a:rPr lang="fr-FR" sz="5400" b="1" dirty="0">
                <a:solidFill>
                  <a:schemeClr val="accent6"/>
                </a:solidFill>
                <a:latin typeface="Arial"/>
                <a:cs typeface="Arial"/>
              </a:rPr>
              <a:t>Éthique et Déontologie</a:t>
            </a:r>
            <a:br>
              <a:rPr lang="fr-FR" sz="5400" b="1" dirty="0">
                <a:solidFill>
                  <a:schemeClr val="accent6"/>
                </a:solidFill>
                <a:latin typeface="Arial"/>
                <a:cs typeface="Arial"/>
              </a:rPr>
            </a:br>
            <a:r>
              <a:rPr lang="fr-FR" sz="5400" b="1" dirty="0">
                <a:solidFill>
                  <a:schemeClr val="accent6"/>
                </a:solidFill>
                <a:latin typeface="Arial"/>
                <a:cs typeface="Arial"/>
              </a:rPr>
              <a:t>des métiers de l’accompagnement</a:t>
            </a:r>
            <a:br>
              <a:rPr lang="fr-FR" sz="5400" b="1" dirty="0">
                <a:solidFill>
                  <a:schemeClr val="accent6"/>
                </a:solidFill>
                <a:latin typeface="Arial"/>
                <a:cs typeface="Arial"/>
              </a:rPr>
            </a:br>
            <a:r>
              <a:rPr lang="fr-FR" sz="5400" b="1" dirty="0">
                <a:solidFill>
                  <a:schemeClr val="accent6"/>
                </a:solidFill>
                <a:latin typeface="Arial"/>
                <a:cs typeface="Arial"/>
              </a:rPr>
              <a:t>des étudiants en situation de handicap</a:t>
            </a:r>
            <a:br>
              <a:rPr lang="fr-FR" sz="2800" b="1" dirty="0">
                <a:solidFill>
                  <a:schemeClr val="accent2"/>
                </a:solidFill>
                <a:latin typeface="Arial"/>
                <a:cs typeface="Arial"/>
              </a:rPr>
            </a:br>
            <a:r>
              <a:rPr lang="fr-FR" sz="2400" b="1" dirty="0">
                <a:latin typeface="Arial"/>
                <a:cs typeface="Arial"/>
              </a:rPr>
              <a:t>Formation APACHES en présentiel</a:t>
            </a:r>
            <a:br>
              <a:rPr lang="fr-FR" sz="2400" b="1" dirty="0">
                <a:latin typeface="Arial"/>
                <a:cs typeface="Arial"/>
              </a:rPr>
            </a:br>
            <a:r>
              <a:rPr lang="fr-FR" sz="1800" i="1" dirty="0">
                <a:solidFill>
                  <a:srgbClr val="000000"/>
                </a:solidFill>
                <a:effectLst/>
                <a:latin typeface="Arial" panose="020B0604020202020204" pitchFamily="34" charset="0"/>
                <a:cs typeface="Arial" panose="020B0604020202020204" pitchFamily="34" charset="0"/>
              </a:rPr>
              <a:t>Association des Professionnels d'ACcompagnement du Handicap dans l'Enseignement Supérieur</a:t>
            </a:r>
            <a:br>
              <a:rPr lang="fr-FR" sz="2400" b="1" dirty="0">
                <a:latin typeface="Arial"/>
                <a:cs typeface="Arial"/>
              </a:rPr>
            </a:br>
            <a:br>
              <a:rPr lang="fr-FR" sz="2400" b="1" dirty="0">
                <a:latin typeface="Arial"/>
                <a:cs typeface="Arial"/>
              </a:rPr>
            </a:br>
            <a:r>
              <a:rPr lang="fr-FR" sz="2400" dirty="0">
                <a:latin typeface="Arial"/>
                <a:cs typeface="Arial"/>
              </a:rPr>
              <a:t>Pierre Crescenzo </a:t>
            </a:r>
            <a:r>
              <a:rPr lang="fr-FR" sz="2400" dirty="0">
                <a:latin typeface="Arial"/>
                <a:cs typeface="Arial"/>
                <a:hlinkClick r:id="rId2"/>
              </a:rPr>
              <a:t>pierre.crescenzo@univ-cotedazur.fr</a:t>
            </a:r>
            <a:endParaRPr lang="fr-FR" sz="2400" dirty="0">
              <a:latin typeface="Arial"/>
              <a:cs typeface="Arial"/>
            </a:endParaRPr>
          </a:p>
        </p:txBody>
      </p:sp>
      <p:sp>
        <p:nvSpPr>
          <p:cNvPr id="11" name="Sous-titre 2">
            <a:extLst>
              <a:ext uri="{FF2B5EF4-FFF2-40B4-BE49-F238E27FC236}">
                <a16:creationId xmlns:a16="http://schemas.microsoft.com/office/drawing/2014/main" id="{FA63BFB3-70E5-0580-DD37-EC61D7874981}"/>
              </a:ext>
            </a:extLst>
          </p:cNvPr>
          <p:cNvSpPr>
            <a:spLocks noGrp="1"/>
          </p:cNvSpPr>
          <p:nvPr>
            <p:ph type="subTitle" idx="1"/>
          </p:nvPr>
        </p:nvSpPr>
        <p:spPr>
          <a:xfrm>
            <a:off x="1200776" y="4098033"/>
            <a:ext cx="10289513" cy="2105129"/>
          </a:xfrm>
        </p:spPr>
        <p:txBody>
          <a:bodyPr>
            <a:normAutofit fontScale="85000" lnSpcReduction="20000"/>
          </a:bodyPr>
          <a:lstStyle/>
          <a:p>
            <a:r>
              <a:rPr lang="fr-FR" sz="1800" b="1" i="1" dirty="0">
                <a:latin typeface="Arial" panose="020B0604020202020204" pitchFamily="34" charset="0"/>
                <a:cs typeface="Arial" panose="020B0604020202020204" pitchFamily="34" charset="0"/>
              </a:rPr>
              <a:t>Paris, 22 mai 2023</a:t>
            </a:r>
          </a:p>
          <a:p>
            <a:pPr algn="l"/>
            <a:endParaRPr lang="fr-FR" sz="1500" dirty="0">
              <a:latin typeface="Arial" panose="020B0604020202020204" pitchFamily="34" charset="0"/>
              <a:cs typeface="Arial" panose="020B0604020202020204" pitchFamily="34" charset="0"/>
            </a:endParaRPr>
          </a:p>
          <a:p>
            <a:pPr marL="0" algn="l" rtl="0" eaLnBrk="1" latinLnBrk="0" hangingPunct="1">
              <a:lnSpc>
                <a:spcPct val="120000"/>
              </a:lnSpc>
              <a:spcBef>
                <a:spcPts val="0"/>
              </a:spcBef>
              <a:spcAft>
                <a:spcPts val="0"/>
              </a:spcAft>
            </a:pPr>
            <a:r>
              <a:rPr lang="fr-FR" sz="1500" dirty="0">
                <a:solidFill>
                  <a:srgbClr val="000000"/>
                </a:solidFill>
                <a:latin typeface="Arial" panose="020B0604020202020204" pitchFamily="34" charset="0"/>
                <a:cs typeface="Arial" panose="020B0604020202020204" pitchFamily="34" charset="0"/>
              </a:rPr>
              <a:t>réalisé et présenté p</a:t>
            </a:r>
            <a:r>
              <a:rPr lang="fr-FR" sz="1500" kern="1200" dirty="0">
                <a:solidFill>
                  <a:srgbClr val="000000"/>
                </a:solidFill>
                <a:effectLst/>
                <a:latin typeface="Arial" panose="020B0604020202020204" pitchFamily="34" charset="0"/>
                <a:cs typeface="Arial" panose="020B0604020202020204" pitchFamily="34" charset="0"/>
              </a:rPr>
              <a:t>our APACHES par Pierre Crescenzo</a:t>
            </a:r>
            <a:endParaRPr lang="fr-FR" sz="1500" dirty="0">
              <a:solidFill>
                <a:srgbClr val="000000"/>
              </a:solidFill>
              <a:latin typeface="Arial" panose="020B0604020202020204" pitchFamily="34" charset="0"/>
              <a:cs typeface="Arial" panose="020B0604020202020204" pitchFamily="34" charset="0"/>
            </a:endParaRPr>
          </a:p>
          <a:p>
            <a:pPr marL="0" algn="l" rtl="0" eaLnBrk="1" latinLnBrk="0" hangingPunct="1">
              <a:lnSpc>
                <a:spcPct val="120000"/>
              </a:lnSpc>
              <a:spcBef>
                <a:spcPts val="0"/>
              </a:spcBef>
              <a:spcAft>
                <a:spcPts val="0"/>
              </a:spcAft>
              <a:tabLst>
                <a:tab pos="538163" algn="l"/>
              </a:tabLst>
            </a:pPr>
            <a:r>
              <a:rPr lang="fr-FR" sz="1500" b="1" i="1" dirty="0">
                <a:solidFill>
                  <a:srgbClr val="000000"/>
                </a:solidFill>
                <a:latin typeface="Arial" panose="020B0604020202020204" pitchFamily="34" charset="0"/>
                <a:cs typeface="Arial" panose="020B0604020202020204" pitchFamily="34" charset="0"/>
              </a:rPr>
              <a:t>	</a:t>
            </a:r>
            <a:r>
              <a:rPr lang="fr-FR" sz="1500" i="1" kern="1200" dirty="0">
                <a:solidFill>
                  <a:srgbClr val="000000"/>
                </a:solidFill>
                <a:effectLst/>
                <a:latin typeface="Arial" panose="020B0604020202020204" pitchFamily="34" charset="0"/>
                <a:cs typeface="Arial" panose="020B0604020202020204" pitchFamily="34" charset="0"/>
              </a:rPr>
              <a:t>Maître de Conférences en Informatique</a:t>
            </a:r>
          </a:p>
          <a:p>
            <a:pPr marL="0" algn="l" rtl="0" eaLnBrk="1" latinLnBrk="0" hangingPunct="1">
              <a:lnSpc>
                <a:spcPct val="120000"/>
              </a:lnSpc>
              <a:spcBef>
                <a:spcPts val="0"/>
              </a:spcBef>
              <a:spcAft>
                <a:spcPts val="0"/>
              </a:spcAft>
            </a:pPr>
            <a:r>
              <a:rPr lang="fr-FR" sz="1500" dirty="0">
                <a:solidFill>
                  <a:srgbClr val="000000"/>
                </a:solidFill>
                <a:latin typeface="Arial" panose="020B0604020202020204" pitchFamily="34" charset="0"/>
                <a:cs typeface="Arial" panose="020B0604020202020204" pitchFamily="34" charset="0"/>
              </a:rPr>
              <a:t>	</a:t>
            </a:r>
            <a:r>
              <a:rPr lang="fr-FR" sz="1500" kern="1200" dirty="0">
                <a:solidFill>
                  <a:srgbClr val="000000"/>
                </a:solidFill>
                <a:effectLst/>
                <a:latin typeface="Arial" panose="020B0604020202020204" pitchFamily="34" charset="0"/>
                <a:cs typeface="Arial" panose="020B0604020202020204" pitchFamily="34" charset="0"/>
              </a:rPr>
              <a:t>Université Côte d’Azur </a:t>
            </a:r>
            <a:r>
              <a:rPr lang="fr-FR" sz="1500" dirty="0">
                <a:solidFill>
                  <a:srgbClr val="000000"/>
                </a:solidFill>
                <a:latin typeface="Arial" panose="020B0604020202020204" pitchFamily="34" charset="0"/>
                <a:cs typeface="Arial" panose="020B0604020202020204" pitchFamily="34" charset="0"/>
                <a:hlinkClick r:id="rId3"/>
              </a:rPr>
              <a:t>https://univ-cotedazur.fr/</a:t>
            </a:r>
            <a:endParaRPr lang="fr-FR" sz="1500" kern="1200" dirty="0">
              <a:solidFill>
                <a:srgbClr val="000000"/>
              </a:solidFill>
              <a:effectLst/>
              <a:latin typeface="Arial" panose="020B0604020202020204" pitchFamily="34" charset="0"/>
              <a:cs typeface="Arial" panose="020B0604020202020204" pitchFamily="34" charset="0"/>
            </a:endParaRPr>
          </a:p>
          <a:p>
            <a:pPr marL="0" algn="l" rtl="0" eaLnBrk="1" latinLnBrk="0" hangingPunct="1">
              <a:lnSpc>
                <a:spcPct val="120000"/>
              </a:lnSpc>
              <a:spcBef>
                <a:spcPts val="0"/>
              </a:spcBef>
              <a:spcAft>
                <a:spcPts val="0"/>
              </a:spcAft>
            </a:pPr>
            <a:r>
              <a:rPr lang="fr-FR" sz="1500" kern="1200" dirty="0">
                <a:solidFill>
                  <a:srgbClr val="000000"/>
                </a:solidFill>
                <a:effectLst/>
                <a:latin typeface="Arial" panose="020B0604020202020204" pitchFamily="34" charset="0"/>
                <a:cs typeface="Arial" panose="020B0604020202020204" pitchFamily="34" charset="0"/>
              </a:rPr>
              <a:t>	Laboratoire UMR I3S (Informatique, Signaux et Systèmes de Sophia-Antipolis) </a:t>
            </a:r>
            <a:r>
              <a:rPr lang="fr-FR" sz="1500" kern="1200" dirty="0">
                <a:solidFill>
                  <a:srgbClr val="000000"/>
                </a:solidFill>
                <a:effectLst/>
                <a:latin typeface="Arial" panose="020B0604020202020204" pitchFamily="34" charset="0"/>
                <a:cs typeface="Arial" panose="020B0604020202020204" pitchFamily="34" charset="0"/>
                <a:hlinkClick r:id="rId4"/>
              </a:rPr>
              <a:t>https://www.i3s.univ-cotedazur.fr/</a:t>
            </a:r>
            <a:endParaRPr lang="fr-FR" sz="1500" kern="1200" dirty="0">
              <a:solidFill>
                <a:srgbClr val="000000"/>
              </a:solidFill>
              <a:effectLst/>
              <a:latin typeface="Arial" panose="020B0604020202020204" pitchFamily="34" charset="0"/>
              <a:cs typeface="Arial" panose="020B0604020202020204" pitchFamily="34" charset="0"/>
            </a:endParaRPr>
          </a:p>
          <a:p>
            <a:pPr marL="0" algn="l" rtl="0" eaLnBrk="1" latinLnBrk="0" hangingPunct="1">
              <a:lnSpc>
                <a:spcPct val="120000"/>
              </a:lnSpc>
              <a:spcBef>
                <a:spcPts val="0"/>
              </a:spcBef>
              <a:spcAft>
                <a:spcPts val="0"/>
              </a:spcAft>
              <a:tabLst>
                <a:tab pos="538163" algn="l"/>
              </a:tabLst>
            </a:pPr>
            <a:r>
              <a:rPr lang="fr-FR" sz="1500" i="1" dirty="0">
                <a:solidFill>
                  <a:srgbClr val="000000"/>
                </a:solidFill>
                <a:latin typeface="Arial" panose="020B0604020202020204" pitchFamily="34" charset="0"/>
                <a:cs typeface="Arial" panose="020B0604020202020204" pitchFamily="34" charset="0"/>
              </a:rPr>
              <a:t>	Vice-Président Politique Handicap</a:t>
            </a:r>
          </a:p>
          <a:p>
            <a:pPr marL="0" algn="l" rtl="0" eaLnBrk="1" latinLnBrk="0" hangingPunct="1">
              <a:lnSpc>
                <a:spcPct val="120000"/>
              </a:lnSpc>
              <a:spcBef>
                <a:spcPts val="0"/>
              </a:spcBef>
              <a:spcAft>
                <a:spcPts val="0"/>
              </a:spcAft>
            </a:pPr>
            <a:r>
              <a:rPr lang="fr-FR" sz="1500" dirty="0">
                <a:solidFill>
                  <a:srgbClr val="000000"/>
                </a:solidFill>
                <a:latin typeface="Arial" panose="020B0604020202020204" pitchFamily="34" charset="0"/>
                <a:cs typeface="Arial" panose="020B0604020202020204" pitchFamily="34" charset="0"/>
              </a:rPr>
              <a:t>	Université Côte d’Azur </a:t>
            </a:r>
            <a:r>
              <a:rPr lang="fr-FR" sz="1500" dirty="0">
                <a:solidFill>
                  <a:srgbClr val="000000"/>
                </a:solidFill>
                <a:latin typeface="Arial" panose="020B0604020202020204" pitchFamily="34" charset="0"/>
                <a:cs typeface="Arial" panose="020B0604020202020204" pitchFamily="34" charset="0"/>
                <a:hlinkClick r:id="rId3"/>
              </a:rPr>
              <a:t>https://univ-cotedazur.fr/</a:t>
            </a:r>
            <a:endParaRPr lang="fr-FR" sz="1500" dirty="0">
              <a:solidFill>
                <a:srgbClr val="000000"/>
              </a:solidFill>
              <a:latin typeface="Arial" panose="020B0604020202020204" pitchFamily="34" charset="0"/>
              <a:cs typeface="Arial" panose="020B0604020202020204" pitchFamily="34" charset="0"/>
            </a:endParaRPr>
          </a:p>
          <a:p>
            <a:pPr marL="0" algn="l" rtl="0" eaLnBrk="1" latinLnBrk="0" hangingPunct="1">
              <a:lnSpc>
                <a:spcPct val="120000"/>
              </a:lnSpc>
              <a:spcBef>
                <a:spcPts val="0"/>
              </a:spcBef>
              <a:spcAft>
                <a:spcPts val="0"/>
              </a:spcAft>
              <a:tabLst>
                <a:tab pos="538163" algn="l"/>
              </a:tabLst>
            </a:pPr>
            <a:r>
              <a:rPr lang="fr-FR" sz="1500" i="1" dirty="0">
                <a:solidFill>
                  <a:srgbClr val="000000"/>
                </a:solidFill>
                <a:latin typeface="Arial" panose="020B0604020202020204" pitchFamily="34" charset="0"/>
                <a:cs typeface="Arial" panose="020B0604020202020204" pitchFamily="34" charset="0"/>
              </a:rPr>
              <a:t>	</a:t>
            </a:r>
            <a:r>
              <a:rPr lang="fr-FR" sz="1500" i="1" dirty="0">
                <a:solidFill>
                  <a:srgbClr val="000000"/>
                </a:solidFill>
                <a:effectLst/>
                <a:latin typeface="Arial" panose="020B0604020202020204" pitchFamily="34" charset="0"/>
                <a:cs typeface="Arial" panose="020B0604020202020204" pitchFamily="34" charset="0"/>
              </a:rPr>
              <a:t>Président</a:t>
            </a:r>
          </a:p>
          <a:p>
            <a:pPr marL="0" algn="l" rtl="0" eaLnBrk="1" latinLnBrk="0" hangingPunct="1">
              <a:lnSpc>
                <a:spcPct val="120000"/>
              </a:lnSpc>
              <a:spcBef>
                <a:spcPts val="0"/>
              </a:spcBef>
              <a:spcAft>
                <a:spcPts val="0"/>
              </a:spcAft>
            </a:pPr>
            <a:r>
              <a:rPr lang="fr-FR" sz="1500" dirty="0">
                <a:solidFill>
                  <a:srgbClr val="000000"/>
                </a:solidFill>
                <a:effectLst/>
                <a:latin typeface="Arial" panose="020B0604020202020204" pitchFamily="34" charset="0"/>
                <a:cs typeface="Arial" panose="020B0604020202020204" pitchFamily="34" charset="0"/>
              </a:rPr>
              <a:t>	APACHES </a:t>
            </a:r>
            <a:r>
              <a:rPr lang="fr-FR" sz="1500" dirty="0">
                <a:solidFill>
                  <a:srgbClr val="000000"/>
                </a:solidFill>
                <a:effectLst/>
                <a:latin typeface="Arial" panose="020B0604020202020204" pitchFamily="34" charset="0"/>
                <a:cs typeface="Arial" panose="020B0604020202020204" pitchFamily="34" charset="0"/>
                <a:hlinkClick r:id="rId5"/>
              </a:rPr>
              <a:t>https://asso-apaches.fr/</a:t>
            </a:r>
            <a:endParaRPr lang="fr-FR" sz="1500" dirty="0">
              <a:effectLst/>
              <a:latin typeface="Arial" panose="020B0604020202020204" pitchFamily="34" charset="0"/>
              <a:cs typeface="Arial" panose="020B0604020202020204" pitchFamily="34" charset="0"/>
            </a:endParaRPr>
          </a:p>
        </p:txBody>
      </p:sp>
      <p:sp>
        <p:nvSpPr>
          <p:cNvPr id="9" name="Espace réservé du numéro de diapositive 5">
            <a:extLst>
              <a:ext uri="{FF2B5EF4-FFF2-40B4-BE49-F238E27FC236}">
                <a16:creationId xmlns:a16="http://schemas.microsoft.com/office/drawing/2014/main" id="{C1A852F3-CD3D-4DD6-65D7-7C1BADAABA50}"/>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1</a:t>
            </a:fld>
            <a:endParaRPr lang="fr-FR" dirty="0"/>
          </a:p>
        </p:txBody>
      </p:sp>
    </p:spTree>
    <p:extLst>
      <p:ext uri="{BB962C8B-B14F-4D97-AF65-F5344CB8AC3E}">
        <p14:creationId xmlns:p14="http://schemas.microsoft.com/office/powerpoint/2010/main" val="1308439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00136A-C2C2-1DF1-4D53-6E7226823681}"/>
              </a:ext>
            </a:extLst>
          </p:cNvPr>
          <p:cNvSpPr>
            <a:spLocks noGrp="1"/>
          </p:cNvSpPr>
          <p:nvPr>
            <p:ph type="title"/>
          </p:nvPr>
        </p:nvSpPr>
        <p:spPr>
          <a:xfrm>
            <a:off x="105508" y="93820"/>
            <a:ext cx="12022852" cy="855750"/>
          </a:xfrm>
        </p:spPr>
        <p:txBody>
          <a:bodyPr>
            <a:normAutofit fontScale="90000"/>
          </a:bodyPr>
          <a:lstStyle/>
          <a:p>
            <a:pPr algn="ctr"/>
            <a:r>
              <a:rPr lang="fr-FR" b="1" dirty="0">
                <a:solidFill>
                  <a:schemeClr val="accent6"/>
                </a:solidFill>
                <a:latin typeface="Arial" panose="020B0604020202020204" pitchFamily="34" charset="0"/>
                <a:cs typeface="Arial" panose="020B0604020202020204" pitchFamily="34" charset="0"/>
              </a:rPr>
              <a:t>6. du soutien, de l’encouragement, du respect</a:t>
            </a:r>
          </a:p>
        </p:txBody>
      </p:sp>
      <p:sp>
        <p:nvSpPr>
          <p:cNvPr id="3" name="Espace réservé du contenu 2">
            <a:extLst>
              <a:ext uri="{FF2B5EF4-FFF2-40B4-BE49-F238E27FC236}">
                <a16:creationId xmlns:a16="http://schemas.microsoft.com/office/drawing/2014/main" id="{23FF1852-49C6-D26A-0E1B-CC5094DF40DF}"/>
              </a:ext>
            </a:extLst>
          </p:cNvPr>
          <p:cNvSpPr>
            <a:spLocks noGrp="1"/>
          </p:cNvSpPr>
          <p:nvPr>
            <p:ph idx="1"/>
          </p:nvPr>
        </p:nvSpPr>
        <p:spPr>
          <a:xfrm>
            <a:off x="483357" y="1107090"/>
            <a:ext cx="11083332" cy="5121886"/>
          </a:xfrm>
        </p:spPr>
        <p:txBody>
          <a:bodyPr>
            <a:noAutofit/>
          </a:bodyPr>
          <a:lstStyle/>
          <a:p>
            <a:pPr marL="357188" indent="-357188">
              <a:buFont typeface="Wingdings" panose="05000000000000000000" pitchFamily="2" charset="2"/>
              <a:buChar char="Ø"/>
            </a:pPr>
            <a:r>
              <a:rPr lang="fr-FR" sz="2300" dirty="0">
                <a:latin typeface="Arial" panose="020B0604020202020204" pitchFamily="34" charset="0"/>
                <a:cs typeface="Arial" panose="020B0604020202020204" pitchFamily="34" charset="0"/>
              </a:rPr>
              <a:t>Nous fournissons un </a:t>
            </a:r>
            <a:r>
              <a:rPr lang="fr-FR" sz="2300" b="1" dirty="0">
                <a:latin typeface="Arial" panose="020B0604020202020204" pitchFamily="34" charset="0"/>
                <a:cs typeface="Arial" panose="020B0604020202020204" pitchFamily="34" charset="0"/>
              </a:rPr>
              <a:t>service obligatoire et gratuit, souvent public</a:t>
            </a:r>
            <a:r>
              <a:rPr lang="fr-FR" sz="2300" dirty="0">
                <a:latin typeface="Arial" panose="020B0604020202020204" pitchFamily="34" charset="0"/>
                <a:cs typeface="Arial" panose="020B0604020202020204" pitchFamily="34" charset="0"/>
              </a:rPr>
              <a:t> et toujours </a:t>
            </a:r>
            <a:r>
              <a:rPr lang="fr-FR" sz="2300" b="1" dirty="0">
                <a:latin typeface="Arial" panose="020B0604020202020204" pitchFamily="34" charset="0"/>
                <a:cs typeface="Arial" panose="020B0604020202020204" pitchFamily="34" charset="0"/>
              </a:rPr>
              <a:t>au </a:t>
            </a:r>
            <a:r>
              <a:rPr lang="fr-FR" sz="2300" b="1" u="sng" dirty="0">
                <a:latin typeface="Arial" panose="020B0604020202020204" pitchFamily="34" charset="0"/>
                <a:cs typeface="Arial" panose="020B0604020202020204" pitchFamily="34" charset="0"/>
              </a:rPr>
              <a:t>bénéfice individuel</a:t>
            </a:r>
            <a:r>
              <a:rPr lang="fr-FR" sz="2300" b="1" dirty="0">
                <a:latin typeface="Arial" panose="020B0604020202020204" pitchFamily="34" charset="0"/>
                <a:cs typeface="Arial" panose="020B0604020202020204" pitchFamily="34" charset="0"/>
              </a:rPr>
              <a:t> de l’étudiant</a:t>
            </a:r>
            <a:r>
              <a:rPr lang="fr-FR" sz="2300" dirty="0">
                <a:latin typeface="Arial" panose="020B0604020202020204" pitchFamily="34" charset="0"/>
                <a:cs typeface="Arial" panose="020B0604020202020204" pitchFamily="34" charset="0"/>
              </a:rPr>
              <a:t> dans le </a:t>
            </a:r>
            <a:r>
              <a:rPr lang="fr-FR" sz="2300" b="1" u="sng" dirty="0">
                <a:latin typeface="Arial" panose="020B0604020202020204" pitchFamily="34" charset="0"/>
                <a:cs typeface="Arial" panose="020B0604020202020204" pitchFamily="34" charset="0"/>
              </a:rPr>
              <a:t>but collectif</a:t>
            </a:r>
            <a:r>
              <a:rPr lang="fr-FR" sz="2300" dirty="0">
                <a:latin typeface="Arial" panose="020B0604020202020204" pitchFamily="34" charset="0"/>
                <a:cs typeface="Arial" panose="020B0604020202020204" pitchFamily="34" charset="0"/>
              </a:rPr>
              <a:t> que tous les étudiants, même en situation de handicap, aient des </a:t>
            </a:r>
            <a:r>
              <a:rPr lang="fr-FR" sz="2300" b="1" dirty="0">
                <a:latin typeface="Arial" panose="020B0604020202020204" pitchFamily="34" charset="0"/>
                <a:cs typeface="Arial" panose="020B0604020202020204" pitchFamily="34" charset="0"/>
              </a:rPr>
              <a:t>chances équitables de réussir leurs études</a:t>
            </a:r>
            <a:r>
              <a:rPr lang="fr-FR" sz="2300" dirty="0">
                <a:latin typeface="Arial" panose="020B0604020202020204" pitchFamily="34" charset="0"/>
                <a:cs typeface="Arial" panose="020B0604020202020204" pitchFamily="34" charset="0"/>
              </a:rPr>
              <a:t>.</a:t>
            </a:r>
          </a:p>
          <a:p>
            <a:pPr marL="357188" indent="-357188">
              <a:buFont typeface="Wingdings" panose="05000000000000000000" pitchFamily="2" charset="2"/>
              <a:buChar char="Ø"/>
            </a:pPr>
            <a:r>
              <a:rPr lang="fr-FR" sz="2300" dirty="0">
                <a:latin typeface="Arial" panose="020B0604020202020204" pitchFamily="34" charset="0"/>
                <a:cs typeface="Arial" panose="020B0604020202020204" pitchFamily="34" charset="0"/>
              </a:rPr>
              <a:t>Pour cela, nous avons des stratégies d’</a:t>
            </a:r>
            <a:r>
              <a:rPr lang="fr-FR" sz="2300" b="1" u="sng" dirty="0">
                <a:latin typeface="Arial" panose="020B0604020202020204" pitchFamily="34" charset="0"/>
                <a:cs typeface="Arial" panose="020B0604020202020204" pitchFamily="34" charset="0"/>
              </a:rPr>
              <a:t>accessibilité</a:t>
            </a:r>
            <a:r>
              <a:rPr lang="fr-FR" sz="2300" dirty="0">
                <a:latin typeface="Arial" panose="020B0604020202020204" pitchFamily="34" charset="0"/>
                <a:cs typeface="Arial" panose="020B0604020202020204" pitchFamily="34" charset="0"/>
              </a:rPr>
              <a:t>, de </a:t>
            </a:r>
            <a:r>
              <a:rPr lang="fr-FR" sz="2300" b="1" dirty="0">
                <a:latin typeface="Arial" panose="020B0604020202020204" pitchFamily="34" charset="0"/>
                <a:cs typeface="Arial" panose="020B0604020202020204" pitchFamily="34" charset="0"/>
              </a:rPr>
              <a:t>compensation</a:t>
            </a:r>
            <a:r>
              <a:rPr lang="fr-FR" sz="2300" dirty="0">
                <a:latin typeface="Arial" panose="020B0604020202020204" pitchFamily="34" charset="0"/>
                <a:cs typeface="Arial" panose="020B0604020202020204" pitchFamily="34" charset="0"/>
              </a:rPr>
              <a:t> et d’</a:t>
            </a:r>
            <a:r>
              <a:rPr lang="fr-FR" sz="2300" b="1" dirty="0">
                <a:latin typeface="Arial" panose="020B0604020202020204" pitchFamily="34" charset="0"/>
                <a:cs typeface="Arial" panose="020B0604020202020204" pitchFamily="34" charset="0"/>
              </a:rPr>
              <a:t>aménagements</a:t>
            </a:r>
            <a:r>
              <a:rPr lang="fr-FR" sz="2300" dirty="0">
                <a:latin typeface="Arial" panose="020B0604020202020204" pitchFamily="34" charset="0"/>
                <a:cs typeface="Arial" panose="020B0604020202020204" pitchFamily="34" charset="0"/>
              </a:rPr>
              <a:t> humain, matériel, organisationnel, pédagogique, etc.</a:t>
            </a:r>
          </a:p>
          <a:p>
            <a:pPr marL="357188" indent="-357188">
              <a:buFont typeface="Wingdings" panose="05000000000000000000" pitchFamily="2" charset="2"/>
              <a:buChar char="Ø"/>
            </a:pPr>
            <a:r>
              <a:rPr lang="fr-FR" sz="2300" dirty="0">
                <a:latin typeface="Arial" panose="020B0604020202020204" pitchFamily="34" charset="0"/>
                <a:cs typeface="Arial" panose="020B0604020202020204" pitchFamily="34" charset="0"/>
              </a:rPr>
              <a:t>Mais l’essentiel reste de donner à l’étudiant un </a:t>
            </a:r>
            <a:r>
              <a:rPr lang="fr-FR" sz="2300" b="1" dirty="0">
                <a:latin typeface="Arial" panose="020B0604020202020204" pitchFamily="34" charset="0"/>
                <a:cs typeface="Arial" panose="020B0604020202020204" pitchFamily="34" charset="0"/>
              </a:rPr>
              <a:t>environnement d’études et d’apprentissage </a:t>
            </a:r>
            <a:r>
              <a:rPr lang="fr-FR" sz="2300" b="1" u="sng" dirty="0">
                <a:latin typeface="Arial" panose="020B0604020202020204" pitchFamily="34" charset="0"/>
                <a:cs typeface="Arial" panose="020B0604020202020204" pitchFamily="34" charset="0"/>
              </a:rPr>
              <a:t>capacitant</a:t>
            </a:r>
            <a:r>
              <a:rPr lang="fr-FR" sz="2300" dirty="0">
                <a:latin typeface="Arial" panose="020B0604020202020204" pitchFamily="34" charset="0"/>
                <a:cs typeface="Arial" panose="020B0604020202020204" pitchFamily="34" charset="0"/>
              </a:rPr>
              <a:t>. Et aucune stratégie, aucun moyen, aucun outil ne sera pleinement efficace sans soutien, encouragement et respect de l’étudiant.</a:t>
            </a:r>
          </a:p>
          <a:p>
            <a:pPr marL="0" indent="0">
              <a:buNone/>
            </a:pPr>
            <a:endParaRPr lang="fr-FR" sz="2300" dirty="0">
              <a:latin typeface="Arial" panose="020B0604020202020204" pitchFamily="34" charset="0"/>
              <a:cs typeface="Arial" panose="020B0604020202020204" pitchFamily="34" charset="0"/>
            </a:endParaRPr>
          </a:p>
          <a:p>
            <a:pPr marL="0" indent="0">
              <a:buNone/>
            </a:pPr>
            <a:r>
              <a:rPr lang="fr-FR" sz="2300" b="1" i="1" dirty="0">
                <a:solidFill>
                  <a:schemeClr val="accent6">
                    <a:lumMod val="50000"/>
                  </a:schemeClr>
                </a:solidFill>
                <a:latin typeface="Arial" panose="020B0604020202020204" pitchFamily="34" charset="0"/>
                <a:cs typeface="Arial" panose="020B0604020202020204" pitchFamily="34" charset="0"/>
              </a:rPr>
              <a:t>L’accompagnement des étudiant en situation de handicap implique de lourdes tâches administratives utiles. Mais chacun de ces étudiants a aussi et parfois surtout besoin d’une écoute, d’un support, de compréhension, de conseils, pour résumer d’un </a:t>
            </a:r>
            <a:r>
              <a:rPr lang="fr-FR" sz="2300" b="1" i="1" u="sng" dirty="0">
                <a:solidFill>
                  <a:schemeClr val="accent6">
                    <a:lumMod val="50000"/>
                  </a:schemeClr>
                </a:solidFill>
                <a:latin typeface="Arial" panose="020B0604020202020204" pitchFamily="34" charset="0"/>
                <a:cs typeface="Arial" panose="020B0604020202020204" pitchFamily="34" charset="0"/>
              </a:rPr>
              <a:t>accompagnement humain, humaniste et responsable</a:t>
            </a:r>
            <a:r>
              <a:rPr lang="fr-FR" sz="2300" b="1" i="1" dirty="0">
                <a:solidFill>
                  <a:schemeClr val="accent6">
                    <a:lumMod val="50000"/>
                  </a:schemeClr>
                </a:solidFill>
                <a:latin typeface="Arial" panose="020B0604020202020204" pitchFamily="34" charset="0"/>
                <a:cs typeface="Arial" panose="020B0604020202020204" pitchFamily="34" charset="0"/>
              </a:rPr>
              <a:t>.</a:t>
            </a:r>
          </a:p>
        </p:txBody>
      </p:sp>
      <p:sp>
        <p:nvSpPr>
          <p:cNvPr id="4" name="Espace réservé du pied de page 3">
            <a:extLst>
              <a:ext uri="{FF2B5EF4-FFF2-40B4-BE49-F238E27FC236}">
                <a16:creationId xmlns:a16="http://schemas.microsoft.com/office/drawing/2014/main" id="{F260381D-E749-8136-DAF9-862015339330}"/>
              </a:ext>
            </a:extLst>
          </p:cNvPr>
          <p:cNvSpPr>
            <a:spLocks noGrp="1"/>
          </p:cNvSpPr>
          <p:nvPr>
            <p:ph type="ftr" sz="quarter" idx="3"/>
          </p:nvPr>
        </p:nvSpPr>
        <p:spPr/>
        <p:txBody>
          <a:body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301FFB58-5AF2-2E70-E0AC-2D689F5A56DA}"/>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10</a:t>
            </a:fld>
            <a:endParaRPr lang="fr-FR" dirty="0"/>
          </a:p>
        </p:txBody>
      </p:sp>
    </p:spTree>
    <p:extLst>
      <p:ext uri="{BB962C8B-B14F-4D97-AF65-F5344CB8AC3E}">
        <p14:creationId xmlns:p14="http://schemas.microsoft.com/office/powerpoint/2010/main" val="3948350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00136A-C2C2-1DF1-4D53-6E7226823681}"/>
              </a:ext>
            </a:extLst>
          </p:cNvPr>
          <p:cNvSpPr>
            <a:spLocks noGrp="1"/>
          </p:cNvSpPr>
          <p:nvPr>
            <p:ph type="title"/>
          </p:nvPr>
        </p:nvSpPr>
        <p:spPr>
          <a:xfrm>
            <a:off x="838200" y="18255"/>
            <a:ext cx="10515600" cy="1066967"/>
          </a:xfrm>
        </p:spPr>
        <p:txBody>
          <a:bodyPr/>
          <a:lstStyle/>
          <a:p>
            <a:pPr algn="ctr"/>
            <a:r>
              <a:rPr lang="fr-FR" b="1" dirty="0">
                <a:solidFill>
                  <a:schemeClr val="accent6"/>
                </a:solidFill>
                <a:latin typeface="Arial" panose="020B0604020202020204" pitchFamily="34" charset="0"/>
                <a:cs typeface="Arial" panose="020B0604020202020204" pitchFamily="34" charset="0"/>
              </a:rPr>
              <a:t>Conclusion </a:t>
            </a:r>
            <a:r>
              <a:rPr lang="fr-FR" b="1" dirty="0">
                <a:latin typeface="Arial" panose="020B0604020202020204" pitchFamily="34" charset="0"/>
                <a:cs typeface="Arial" panose="020B0604020202020204" pitchFamily="34" charset="0"/>
              </a:rPr>
              <a:t>et</a:t>
            </a:r>
            <a:r>
              <a:rPr lang="fr-FR" b="1" dirty="0">
                <a:solidFill>
                  <a:schemeClr val="accent6"/>
                </a:solidFill>
                <a:latin typeface="Arial" panose="020B0604020202020204" pitchFamily="34" charset="0"/>
                <a:cs typeface="Arial" panose="020B0604020202020204" pitchFamily="34" charset="0"/>
              </a:rPr>
              <a:t> Vers une déontologie</a:t>
            </a:r>
          </a:p>
        </p:txBody>
      </p:sp>
      <p:sp>
        <p:nvSpPr>
          <p:cNvPr id="3" name="Espace réservé du contenu 2">
            <a:extLst>
              <a:ext uri="{FF2B5EF4-FFF2-40B4-BE49-F238E27FC236}">
                <a16:creationId xmlns:a16="http://schemas.microsoft.com/office/drawing/2014/main" id="{23FF1852-49C6-D26A-0E1B-CC5094DF40DF}"/>
              </a:ext>
            </a:extLst>
          </p:cNvPr>
          <p:cNvSpPr>
            <a:spLocks noGrp="1"/>
          </p:cNvSpPr>
          <p:nvPr>
            <p:ph idx="1"/>
          </p:nvPr>
        </p:nvSpPr>
        <p:spPr>
          <a:xfrm>
            <a:off x="462224" y="1085222"/>
            <a:ext cx="10891576" cy="5091741"/>
          </a:xfrm>
        </p:spPr>
        <p:txBody>
          <a:bodyPr>
            <a:noAutofit/>
          </a:bodyPr>
          <a:lstStyle/>
          <a:p>
            <a:pPr marL="357188" indent="-357188">
              <a:buFont typeface="Wingdings" panose="05000000000000000000" pitchFamily="2" charset="2"/>
              <a:buChar char="Ø"/>
            </a:pPr>
            <a:r>
              <a:rPr lang="fr-FR" sz="1900" b="1" dirty="0">
                <a:latin typeface="Arial" panose="020B0604020202020204" pitchFamily="34" charset="0"/>
                <a:cs typeface="Arial" panose="020B0604020202020204" pitchFamily="34" charset="0"/>
              </a:rPr>
              <a:t>des injonctions contradictoires et parfois peu compatibles</a:t>
            </a:r>
          </a:p>
          <a:p>
            <a:pPr lvl="1" indent="-328613"/>
            <a:r>
              <a:rPr lang="fr-FR" sz="1900" dirty="0">
                <a:latin typeface="Arial" panose="020B0604020202020204" pitchFamily="34" charset="0"/>
                <a:cs typeface="Arial" panose="020B0604020202020204" pitchFamily="34" charset="0"/>
              </a:rPr>
              <a:t>respecter strictement les lois, règlements, l’éthique, les principes, etc. parfois hors-sol</a:t>
            </a:r>
          </a:p>
          <a:p>
            <a:pPr lvl="1" indent="-328613"/>
            <a:r>
              <a:rPr lang="fr-FR" sz="1900" dirty="0">
                <a:latin typeface="Arial" panose="020B0604020202020204" pitchFamily="34" charset="0"/>
                <a:cs typeface="Arial" panose="020B0604020202020204" pitchFamily="34" charset="0"/>
              </a:rPr>
              <a:t>réaliser la gestion administrative, les réponses aux enquêtes, la tenue du budget, la bonne information du système d’information…</a:t>
            </a:r>
          </a:p>
          <a:p>
            <a:pPr lvl="1" indent="-328613"/>
            <a:r>
              <a:rPr lang="fr-FR" sz="1900" dirty="0">
                <a:latin typeface="Arial" panose="020B0604020202020204" pitchFamily="34" charset="0"/>
                <a:cs typeface="Arial" panose="020B0604020202020204" pitchFamily="34" charset="0"/>
              </a:rPr>
              <a:t>respecter le budget, trouver des sources de financement, etc.</a:t>
            </a:r>
          </a:p>
          <a:p>
            <a:pPr marL="457200" lvl="1" indent="0">
              <a:buNone/>
            </a:pPr>
            <a:r>
              <a:rPr lang="fr-FR" sz="1900" b="1" dirty="0">
                <a:latin typeface="Arial" panose="020B0604020202020204" pitchFamily="34" charset="0"/>
                <a:cs typeface="Arial" panose="020B0604020202020204" pitchFamily="34" charset="0"/>
              </a:rPr>
              <a:t>en oubliant jamais que la mission est</a:t>
            </a:r>
          </a:p>
          <a:p>
            <a:pPr lvl="1" indent="-328613"/>
            <a:r>
              <a:rPr lang="fr-FR" sz="1900" dirty="0">
                <a:latin typeface="Arial" panose="020B0604020202020204" pitchFamily="34" charset="0"/>
                <a:cs typeface="Arial" panose="020B0604020202020204" pitchFamily="34" charset="0"/>
              </a:rPr>
              <a:t>d’accompagner au mieux chaque étudiant individuellement vers la réussite de ses études</a:t>
            </a:r>
          </a:p>
          <a:p>
            <a:pPr marL="357188" indent="-357188">
              <a:buFont typeface="Wingdings" panose="05000000000000000000" pitchFamily="2" charset="2"/>
              <a:buChar char="Ø"/>
            </a:pPr>
            <a:r>
              <a:rPr lang="fr-FR" sz="1900" b="1" dirty="0">
                <a:latin typeface="Arial" panose="020B0604020202020204" pitchFamily="34" charset="0"/>
                <a:cs typeface="Arial" panose="020B0604020202020204" pitchFamily="34" charset="0"/>
              </a:rPr>
              <a:t>travailler avec responsabilité et discernement, un </a:t>
            </a:r>
            <a:r>
              <a:rPr lang="fr-FR" sz="1900" b="1" u="sng" dirty="0">
                <a:latin typeface="Arial" panose="020B0604020202020204" pitchFamily="34" charset="0"/>
                <a:cs typeface="Arial" panose="020B0604020202020204" pitchFamily="34" charset="0"/>
              </a:rPr>
              <a:t>compromis</a:t>
            </a:r>
            <a:r>
              <a:rPr lang="fr-FR" sz="1900" b="1" dirty="0">
                <a:latin typeface="Arial" panose="020B0604020202020204" pitchFamily="34" charset="0"/>
                <a:cs typeface="Arial" panose="020B0604020202020204" pitchFamily="34" charset="0"/>
              </a:rPr>
              <a:t> nécessaire qui signifie</a:t>
            </a:r>
          </a:p>
          <a:p>
            <a:pPr lvl="1" indent="-328613"/>
            <a:r>
              <a:rPr lang="fr-FR" sz="1900" u="sng" dirty="0">
                <a:solidFill>
                  <a:schemeClr val="accent6"/>
                </a:solidFill>
                <a:latin typeface="Arial" panose="020B0604020202020204" pitchFamily="34" charset="0"/>
                <a:cs typeface="Arial" panose="020B0604020202020204" pitchFamily="34" charset="0"/>
              </a:rPr>
              <a:t>connaître et avoir conscience de ces contradictions</a:t>
            </a:r>
            <a:r>
              <a:rPr lang="fr-FR" sz="1900" dirty="0">
                <a:solidFill>
                  <a:schemeClr val="accent6"/>
                </a:solidFill>
                <a:latin typeface="Arial" panose="020B0604020202020204" pitchFamily="34" charset="0"/>
                <a:cs typeface="Arial" panose="020B0604020202020204" pitchFamily="34" charset="0"/>
              </a:rPr>
              <a:t>, progresser pour obtenir les </a:t>
            </a:r>
            <a:r>
              <a:rPr lang="fr-FR" sz="1900" u="sng" dirty="0">
                <a:solidFill>
                  <a:schemeClr val="accent6"/>
                </a:solidFill>
                <a:latin typeface="Arial" panose="020B0604020202020204" pitchFamily="34" charset="0"/>
                <a:cs typeface="Arial" panose="020B0604020202020204" pitchFamily="34" charset="0"/>
              </a:rPr>
              <a:t>meilleurs niveaux de qualité de service</a:t>
            </a:r>
            <a:r>
              <a:rPr lang="fr-FR" sz="1900" dirty="0">
                <a:solidFill>
                  <a:schemeClr val="accent6"/>
                </a:solidFill>
                <a:latin typeface="Arial" panose="020B0604020202020204" pitchFamily="34" charset="0"/>
                <a:cs typeface="Arial" panose="020B0604020202020204" pitchFamily="34" charset="0"/>
              </a:rPr>
              <a:t> en respectant au mieux toutes les règles et contraintes</a:t>
            </a:r>
          </a:p>
          <a:p>
            <a:pPr marL="457200" lvl="1" indent="0">
              <a:buNone/>
            </a:pPr>
            <a:r>
              <a:rPr lang="fr-FR" sz="1900" b="1" dirty="0">
                <a:latin typeface="Arial" panose="020B0604020202020204" pitchFamily="34" charset="0"/>
                <a:cs typeface="Arial" panose="020B0604020202020204" pitchFamily="34" charset="0"/>
              </a:rPr>
              <a:t>et surtout pas</a:t>
            </a:r>
            <a:endParaRPr lang="fr-FR" sz="1900" dirty="0">
              <a:latin typeface="Arial" panose="020B0604020202020204" pitchFamily="34" charset="0"/>
              <a:cs typeface="Arial" panose="020B0604020202020204" pitchFamily="34" charset="0"/>
            </a:endParaRPr>
          </a:p>
          <a:p>
            <a:pPr lvl="1" indent="-328613"/>
            <a:r>
              <a:rPr lang="fr-FR" sz="1900" dirty="0">
                <a:solidFill>
                  <a:schemeClr val="accent2"/>
                </a:solidFill>
                <a:latin typeface="Arial" panose="020B0604020202020204" pitchFamily="34" charset="0"/>
                <a:cs typeface="Arial" panose="020B0604020202020204" pitchFamily="34" charset="0"/>
              </a:rPr>
              <a:t>ignorer des règles et contraintes par facilité, sous le faux prétexte que, sur certains axes, si on ne peut pas tout faire parfaitement, autant ne rien faire !</a:t>
            </a:r>
          </a:p>
          <a:p>
            <a:pPr marL="357187" lvl="1" indent="0">
              <a:buNone/>
            </a:pPr>
            <a:endParaRPr lang="fr-FR" sz="1900" b="1" dirty="0">
              <a:solidFill>
                <a:srgbClr val="0070C0"/>
              </a:solidFill>
              <a:latin typeface="Arial" panose="020B0604020202020204" pitchFamily="34" charset="0"/>
              <a:cs typeface="Arial" panose="020B0604020202020204" pitchFamily="34" charset="0"/>
            </a:endParaRPr>
          </a:p>
          <a:p>
            <a:pPr marL="357187" lvl="1" indent="0">
              <a:buNone/>
            </a:pPr>
            <a:r>
              <a:rPr lang="fr-FR" sz="1900" b="1" dirty="0">
                <a:solidFill>
                  <a:srgbClr val="0070C0"/>
                </a:solidFill>
                <a:latin typeface="Arial" panose="020B0604020202020204" pitchFamily="34" charset="0"/>
                <a:cs typeface="Arial" panose="020B0604020202020204" pitchFamily="34" charset="0"/>
              </a:rPr>
              <a:t>APACHES crée aujourd’hui un groupe de travail </a:t>
            </a:r>
            <a:r>
              <a:rPr lang="fr-FR" sz="1900" b="1" i="1" dirty="0">
                <a:solidFill>
                  <a:srgbClr val="0070C0"/>
                </a:solidFill>
                <a:latin typeface="Arial" panose="020B0604020202020204" pitchFamily="34" charset="0"/>
                <a:cs typeface="Arial" panose="020B0604020202020204" pitchFamily="34" charset="0"/>
              </a:rPr>
              <a:t>Déontologie</a:t>
            </a:r>
            <a:r>
              <a:rPr lang="fr-FR" sz="1900" b="1" dirty="0">
                <a:solidFill>
                  <a:srgbClr val="0070C0"/>
                </a:solidFill>
                <a:latin typeface="Arial" panose="020B0604020202020204" pitchFamily="34" charset="0"/>
                <a:cs typeface="Arial" panose="020B0604020202020204" pitchFamily="34" charset="0"/>
              </a:rPr>
              <a:t> : vers une Déontologie des métiers de l’accompagnement des étudiants et étudiantes en situation de handicap. ☺</a:t>
            </a:r>
          </a:p>
        </p:txBody>
      </p:sp>
      <p:sp>
        <p:nvSpPr>
          <p:cNvPr id="4" name="Espace réservé du pied de page 3">
            <a:extLst>
              <a:ext uri="{FF2B5EF4-FFF2-40B4-BE49-F238E27FC236}">
                <a16:creationId xmlns:a16="http://schemas.microsoft.com/office/drawing/2014/main" id="{F260381D-E749-8136-DAF9-862015339330}"/>
              </a:ext>
            </a:extLst>
          </p:cNvPr>
          <p:cNvSpPr>
            <a:spLocks noGrp="1"/>
          </p:cNvSpPr>
          <p:nvPr>
            <p:ph type="ftr" sz="quarter" idx="3"/>
          </p:nvPr>
        </p:nvSpPr>
        <p:spPr/>
        <p:txBody>
          <a:body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68976941-5B64-0DDE-378A-BF6E560C2C41}"/>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11</a:t>
            </a:fld>
            <a:endParaRPr lang="fr-FR" dirty="0"/>
          </a:p>
        </p:txBody>
      </p:sp>
    </p:spTree>
    <p:extLst>
      <p:ext uri="{BB962C8B-B14F-4D97-AF65-F5344CB8AC3E}">
        <p14:creationId xmlns:p14="http://schemas.microsoft.com/office/powerpoint/2010/main" val="189911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00136A-C2C2-1DF1-4D53-6E7226823681}"/>
              </a:ext>
            </a:extLst>
          </p:cNvPr>
          <p:cNvSpPr>
            <a:spLocks noGrp="1"/>
          </p:cNvSpPr>
          <p:nvPr>
            <p:ph type="title"/>
          </p:nvPr>
        </p:nvSpPr>
        <p:spPr/>
        <p:txBody>
          <a:bodyPr/>
          <a:lstStyle/>
          <a:p>
            <a:r>
              <a:rPr lang="fr-FR" b="1" i="1" dirty="0">
                <a:solidFill>
                  <a:schemeClr val="accent6"/>
                </a:solidFill>
                <a:latin typeface="Arial" panose="020B0604020202020204" pitchFamily="34" charset="0"/>
                <a:cs typeface="Arial" panose="020B0604020202020204" pitchFamily="34" charset="0"/>
              </a:rPr>
              <a:t>Références utilisées</a:t>
            </a:r>
          </a:p>
        </p:txBody>
      </p:sp>
      <p:sp>
        <p:nvSpPr>
          <p:cNvPr id="3" name="Espace réservé du contenu 2">
            <a:extLst>
              <a:ext uri="{FF2B5EF4-FFF2-40B4-BE49-F238E27FC236}">
                <a16:creationId xmlns:a16="http://schemas.microsoft.com/office/drawing/2014/main" id="{23FF1852-49C6-D26A-0E1B-CC5094DF40DF}"/>
              </a:ext>
            </a:extLst>
          </p:cNvPr>
          <p:cNvSpPr>
            <a:spLocks noGrp="1"/>
          </p:cNvSpPr>
          <p:nvPr>
            <p:ph idx="1"/>
          </p:nvPr>
        </p:nvSpPr>
        <p:spPr/>
        <p:txBody>
          <a:bodyPr>
            <a:normAutofit/>
          </a:bodyPr>
          <a:lstStyle/>
          <a:p>
            <a:r>
              <a:rPr lang="fr-FR" sz="2000" dirty="0">
                <a:latin typeface="Arial" panose="020B0604020202020204" pitchFamily="34" charset="0"/>
                <a:cs typeface="Arial" panose="020B0604020202020204" pitchFamily="34" charset="0"/>
              </a:rPr>
              <a:t>Diaporama de Myrtille Perrin et Pierre Crescenzo, Formation APACHES 2022</a:t>
            </a:r>
          </a:p>
          <a:p>
            <a:r>
              <a:rPr lang="fr-FR" sz="2000" dirty="0">
                <a:latin typeface="Arial" panose="020B0604020202020204" pitchFamily="34" charset="0"/>
                <a:cs typeface="Arial" panose="020B0604020202020204" pitchFamily="34" charset="0"/>
              </a:rPr>
              <a:t>Diaporama de Pierre Crescenzo, Formation APACHES 2023 en distanciel</a:t>
            </a:r>
          </a:p>
          <a:p>
            <a:r>
              <a:rPr lang="fr-FR" sz="2000" dirty="0">
                <a:latin typeface="Arial" panose="020B0604020202020204" pitchFamily="34" charset="0"/>
                <a:cs typeface="Arial" panose="020B0604020202020204" pitchFamily="34" charset="0"/>
              </a:rPr>
              <a:t>Web </a:t>
            </a:r>
            <a:r>
              <a:rPr lang="fr-FR" sz="2000" i="0" dirty="0">
                <a:effectLst/>
                <a:latin typeface="Arial" panose="020B0604020202020204" pitchFamily="34" charset="0"/>
                <a:cs typeface="Arial" panose="020B0604020202020204" pitchFamily="34" charset="0"/>
              </a:rPr>
              <a:t>Union Nationale de l'Aide, des Soins et des Services aux Domiciles </a:t>
            </a:r>
            <a:r>
              <a:rPr lang="fr-FR" sz="2000" i="0" dirty="0">
                <a:effectLst/>
                <a:latin typeface="Arial" panose="020B0604020202020204" pitchFamily="34" charset="0"/>
                <a:cs typeface="Arial" panose="020B0604020202020204" pitchFamily="34" charset="0"/>
                <a:hlinkClick r:id="rId2"/>
              </a:rPr>
              <a:t>https://www.una.fr/</a:t>
            </a:r>
            <a:endParaRPr lang="fr-FR" sz="2000" i="0" dirty="0">
              <a:effectLst/>
              <a:latin typeface="Arial" panose="020B0604020202020204" pitchFamily="34" charset="0"/>
              <a:cs typeface="Arial" panose="020B0604020202020204" pitchFamily="34" charset="0"/>
            </a:endParaRPr>
          </a:p>
          <a:p>
            <a:r>
              <a:rPr lang="fr-FR" sz="2000" dirty="0">
                <a:latin typeface="Arial" panose="020B0604020202020204" pitchFamily="34" charset="0"/>
                <a:cs typeface="Arial" panose="020B0604020202020204" pitchFamily="34" charset="0"/>
              </a:rPr>
              <a:t>Web Le Robert dico en ligne </a:t>
            </a:r>
            <a:r>
              <a:rPr lang="fr-FR" sz="2000" dirty="0">
                <a:latin typeface="Arial" panose="020B0604020202020204" pitchFamily="34" charset="0"/>
                <a:cs typeface="Arial" panose="020B0604020202020204" pitchFamily="34" charset="0"/>
                <a:hlinkClick r:id="rId3"/>
              </a:rPr>
              <a:t>https://dictionnaire.lerobert.com/</a:t>
            </a:r>
            <a:endParaRPr lang="fr-FR" sz="2000" dirty="0">
              <a:latin typeface="Arial" panose="020B0604020202020204" pitchFamily="34" charset="0"/>
              <a:cs typeface="Arial" panose="020B0604020202020204" pitchFamily="34" charset="0"/>
            </a:endParaRPr>
          </a:p>
        </p:txBody>
      </p:sp>
      <p:sp>
        <p:nvSpPr>
          <p:cNvPr id="4" name="Espace réservé du pied de page 3">
            <a:extLst>
              <a:ext uri="{FF2B5EF4-FFF2-40B4-BE49-F238E27FC236}">
                <a16:creationId xmlns:a16="http://schemas.microsoft.com/office/drawing/2014/main" id="{F260381D-E749-8136-DAF9-862015339330}"/>
              </a:ext>
            </a:extLst>
          </p:cNvPr>
          <p:cNvSpPr>
            <a:spLocks noGrp="1"/>
          </p:cNvSpPr>
          <p:nvPr>
            <p:ph type="ftr" sz="quarter" idx="3"/>
          </p:nvPr>
        </p:nvSpPr>
        <p:spPr/>
        <p:txBody>
          <a:body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68E9DD89-E5A2-D37E-E050-E26534331647}"/>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12</a:t>
            </a:fld>
            <a:endParaRPr lang="fr-FR" dirty="0"/>
          </a:p>
        </p:txBody>
      </p:sp>
    </p:spTree>
    <p:extLst>
      <p:ext uri="{BB962C8B-B14F-4D97-AF65-F5344CB8AC3E}">
        <p14:creationId xmlns:p14="http://schemas.microsoft.com/office/powerpoint/2010/main" val="3529263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a16="http://schemas.microsoft.com/office/drawing/2014/main" id="{0639E72A-22E9-37A9-BC46-01F045015B4A}"/>
              </a:ext>
            </a:extLst>
          </p:cNvPr>
          <p:cNvSpPr>
            <a:spLocks noGrp="1"/>
          </p:cNvSpPr>
          <p:nvPr>
            <p:ph type="ftr" sz="quarter" idx="3"/>
          </p:nvPr>
        </p:nvSpPr>
        <p:spPr/>
        <p:txBody>
          <a:body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10" name="Titre 1">
            <a:extLst>
              <a:ext uri="{FF2B5EF4-FFF2-40B4-BE49-F238E27FC236}">
                <a16:creationId xmlns:a16="http://schemas.microsoft.com/office/drawing/2014/main" id="{6BF73654-9364-84BE-AB50-0DEB0D9C364F}"/>
              </a:ext>
            </a:extLst>
          </p:cNvPr>
          <p:cNvSpPr>
            <a:spLocks noGrp="1"/>
          </p:cNvSpPr>
          <p:nvPr>
            <p:ph type="ctrTitle"/>
          </p:nvPr>
        </p:nvSpPr>
        <p:spPr>
          <a:xfrm>
            <a:off x="0" y="40193"/>
            <a:ext cx="12192000" cy="3447453"/>
          </a:xfrm>
        </p:spPr>
        <p:txBody>
          <a:bodyPr>
            <a:normAutofit fontScale="90000"/>
          </a:bodyPr>
          <a:lstStyle/>
          <a:p>
            <a:r>
              <a:rPr lang="fr-FR" sz="5400" b="1" dirty="0">
                <a:solidFill>
                  <a:schemeClr val="accent6"/>
                </a:solidFill>
                <a:latin typeface="Arial"/>
                <a:cs typeface="Arial"/>
              </a:rPr>
              <a:t>Éthique et Déontologie</a:t>
            </a:r>
            <a:br>
              <a:rPr lang="fr-FR" sz="5400" b="1" dirty="0">
                <a:solidFill>
                  <a:schemeClr val="accent6"/>
                </a:solidFill>
                <a:latin typeface="Arial"/>
                <a:cs typeface="Arial"/>
              </a:rPr>
            </a:br>
            <a:r>
              <a:rPr lang="fr-FR" sz="5400" b="1" dirty="0">
                <a:solidFill>
                  <a:schemeClr val="accent6"/>
                </a:solidFill>
                <a:latin typeface="Arial"/>
                <a:cs typeface="Arial"/>
              </a:rPr>
              <a:t>des métiers de l’accompagnement</a:t>
            </a:r>
            <a:br>
              <a:rPr lang="fr-FR" sz="5400" b="1" dirty="0">
                <a:solidFill>
                  <a:schemeClr val="accent6"/>
                </a:solidFill>
                <a:latin typeface="Arial"/>
                <a:cs typeface="Arial"/>
              </a:rPr>
            </a:br>
            <a:r>
              <a:rPr lang="fr-FR" sz="5400" b="1" dirty="0">
                <a:solidFill>
                  <a:schemeClr val="accent6"/>
                </a:solidFill>
                <a:latin typeface="Arial"/>
                <a:cs typeface="Arial"/>
              </a:rPr>
              <a:t>des étudiants en situation de handicap</a:t>
            </a:r>
            <a:br>
              <a:rPr lang="fr-FR" sz="2800" b="1" dirty="0">
                <a:solidFill>
                  <a:schemeClr val="accent2"/>
                </a:solidFill>
                <a:latin typeface="Arial"/>
                <a:cs typeface="Arial"/>
              </a:rPr>
            </a:br>
            <a:r>
              <a:rPr lang="fr-FR" sz="2400" b="1" dirty="0">
                <a:latin typeface="Arial"/>
                <a:cs typeface="Arial"/>
              </a:rPr>
              <a:t>Formation APACHES en présentiel</a:t>
            </a:r>
            <a:br>
              <a:rPr lang="fr-FR" sz="2400" b="1" dirty="0">
                <a:latin typeface="Arial"/>
                <a:cs typeface="Arial"/>
              </a:rPr>
            </a:br>
            <a:r>
              <a:rPr lang="fr-FR" sz="1800" i="1" dirty="0">
                <a:solidFill>
                  <a:srgbClr val="000000"/>
                </a:solidFill>
                <a:effectLst/>
                <a:latin typeface="Arial" panose="020B0604020202020204" pitchFamily="34" charset="0"/>
                <a:cs typeface="Arial" panose="020B0604020202020204" pitchFamily="34" charset="0"/>
              </a:rPr>
              <a:t>Association des Professionnels d'ACcompagnement du Handicap dans l'Enseignement Supérieur</a:t>
            </a:r>
            <a:br>
              <a:rPr lang="fr-FR" sz="2400" b="1" dirty="0">
                <a:latin typeface="Arial"/>
                <a:cs typeface="Arial"/>
              </a:rPr>
            </a:br>
            <a:br>
              <a:rPr lang="fr-FR" sz="2400" b="1" dirty="0">
                <a:latin typeface="Arial"/>
                <a:cs typeface="Arial"/>
              </a:rPr>
            </a:br>
            <a:r>
              <a:rPr lang="fr-FR" sz="2400" dirty="0">
                <a:latin typeface="Arial"/>
                <a:cs typeface="Arial"/>
              </a:rPr>
              <a:t>Pierre Crescenzo </a:t>
            </a:r>
            <a:r>
              <a:rPr lang="fr-FR" sz="2400" dirty="0">
                <a:latin typeface="Arial"/>
                <a:cs typeface="Arial"/>
                <a:hlinkClick r:id="rId2"/>
              </a:rPr>
              <a:t>pierre.crescenzo@univ-cotedazur.fr</a:t>
            </a:r>
            <a:endParaRPr lang="fr-FR" sz="2400" dirty="0">
              <a:latin typeface="Arial"/>
              <a:cs typeface="Arial"/>
            </a:endParaRPr>
          </a:p>
        </p:txBody>
      </p:sp>
      <p:sp>
        <p:nvSpPr>
          <p:cNvPr id="11" name="Sous-titre 2">
            <a:extLst>
              <a:ext uri="{FF2B5EF4-FFF2-40B4-BE49-F238E27FC236}">
                <a16:creationId xmlns:a16="http://schemas.microsoft.com/office/drawing/2014/main" id="{FA63BFB3-70E5-0580-DD37-EC61D7874981}"/>
              </a:ext>
            </a:extLst>
          </p:cNvPr>
          <p:cNvSpPr>
            <a:spLocks noGrp="1"/>
          </p:cNvSpPr>
          <p:nvPr>
            <p:ph type="subTitle" idx="1"/>
          </p:nvPr>
        </p:nvSpPr>
        <p:spPr>
          <a:xfrm>
            <a:off x="1225897" y="4098033"/>
            <a:ext cx="10289513" cy="2105129"/>
          </a:xfrm>
        </p:spPr>
        <p:txBody>
          <a:bodyPr>
            <a:normAutofit fontScale="85000" lnSpcReduction="20000"/>
          </a:bodyPr>
          <a:lstStyle/>
          <a:p>
            <a:r>
              <a:rPr lang="fr-FR" sz="1800" b="1" i="1" dirty="0">
                <a:latin typeface="Arial" panose="020B0604020202020204" pitchFamily="34" charset="0"/>
                <a:cs typeface="Arial" panose="020B0604020202020204" pitchFamily="34" charset="0"/>
              </a:rPr>
              <a:t>Paris, 22 mai 2023</a:t>
            </a:r>
          </a:p>
          <a:p>
            <a:pPr algn="l"/>
            <a:endParaRPr lang="fr-FR" sz="1500" dirty="0">
              <a:latin typeface="Arial" panose="020B0604020202020204" pitchFamily="34" charset="0"/>
              <a:cs typeface="Arial" panose="020B0604020202020204" pitchFamily="34" charset="0"/>
            </a:endParaRPr>
          </a:p>
          <a:p>
            <a:pPr marL="0" algn="l" rtl="0" eaLnBrk="1" latinLnBrk="0" hangingPunct="1">
              <a:lnSpc>
                <a:spcPct val="120000"/>
              </a:lnSpc>
              <a:spcBef>
                <a:spcPts val="0"/>
              </a:spcBef>
              <a:spcAft>
                <a:spcPts val="0"/>
              </a:spcAft>
            </a:pPr>
            <a:r>
              <a:rPr lang="fr-FR" sz="1500" dirty="0">
                <a:solidFill>
                  <a:srgbClr val="000000"/>
                </a:solidFill>
                <a:latin typeface="Arial" panose="020B0604020202020204" pitchFamily="34" charset="0"/>
                <a:cs typeface="Arial" panose="020B0604020202020204" pitchFamily="34" charset="0"/>
              </a:rPr>
              <a:t>réalisé et présenté p</a:t>
            </a:r>
            <a:r>
              <a:rPr lang="fr-FR" sz="1500" kern="1200" dirty="0">
                <a:solidFill>
                  <a:srgbClr val="000000"/>
                </a:solidFill>
                <a:effectLst/>
                <a:latin typeface="Arial" panose="020B0604020202020204" pitchFamily="34" charset="0"/>
                <a:cs typeface="Arial" panose="020B0604020202020204" pitchFamily="34" charset="0"/>
              </a:rPr>
              <a:t>our APACHES par Pierre Crescenzo</a:t>
            </a:r>
            <a:endParaRPr lang="fr-FR" sz="1500" dirty="0">
              <a:solidFill>
                <a:srgbClr val="000000"/>
              </a:solidFill>
              <a:latin typeface="Arial" panose="020B0604020202020204" pitchFamily="34" charset="0"/>
              <a:cs typeface="Arial" panose="020B0604020202020204" pitchFamily="34" charset="0"/>
            </a:endParaRPr>
          </a:p>
          <a:p>
            <a:pPr marL="0" algn="l" rtl="0" eaLnBrk="1" latinLnBrk="0" hangingPunct="1">
              <a:lnSpc>
                <a:spcPct val="120000"/>
              </a:lnSpc>
              <a:spcBef>
                <a:spcPts val="0"/>
              </a:spcBef>
              <a:spcAft>
                <a:spcPts val="0"/>
              </a:spcAft>
              <a:tabLst>
                <a:tab pos="538163" algn="l"/>
              </a:tabLst>
            </a:pPr>
            <a:r>
              <a:rPr lang="fr-FR" sz="1500" b="1" i="1" dirty="0">
                <a:solidFill>
                  <a:srgbClr val="000000"/>
                </a:solidFill>
                <a:latin typeface="Arial" panose="020B0604020202020204" pitchFamily="34" charset="0"/>
                <a:cs typeface="Arial" panose="020B0604020202020204" pitchFamily="34" charset="0"/>
              </a:rPr>
              <a:t>	</a:t>
            </a:r>
            <a:r>
              <a:rPr lang="fr-FR" sz="1500" i="1" kern="1200" dirty="0">
                <a:solidFill>
                  <a:srgbClr val="000000"/>
                </a:solidFill>
                <a:effectLst/>
                <a:latin typeface="Arial" panose="020B0604020202020204" pitchFamily="34" charset="0"/>
                <a:cs typeface="Arial" panose="020B0604020202020204" pitchFamily="34" charset="0"/>
              </a:rPr>
              <a:t>Maître de Conférences en Informatique</a:t>
            </a:r>
          </a:p>
          <a:p>
            <a:pPr marL="0" algn="l" rtl="0" eaLnBrk="1" latinLnBrk="0" hangingPunct="1">
              <a:lnSpc>
                <a:spcPct val="120000"/>
              </a:lnSpc>
              <a:spcBef>
                <a:spcPts val="0"/>
              </a:spcBef>
              <a:spcAft>
                <a:spcPts val="0"/>
              </a:spcAft>
            </a:pPr>
            <a:r>
              <a:rPr lang="fr-FR" sz="1500" dirty="0">
                <a:solidFill>
                  <a:srgbClr val="000000"/>
                </a:solidFill>
                <a:latin typeface="Arial" panose="020B0604020202020204" pitchFamily="34" charset="0"/>
                <a:cs typeface="Arial" panose="020B0604020202020204" pitchFamily="34" charset="0"/>
              </a:rPr>
              <a:t>	</a:t>
            </a:r>
            <a:r>
              <a:rPr lang="fr-FR" sz="1500" kern="1200" dirty="0">
                <a:solidFill>
                  <a:srgbClr val="000000"/>
                </a:solidFill>
                <a:effectLst/>
                <a:latin typeface="Arial" panose="020B0604020202020204" pitchFamily="34" charset="0"/>
                <a:cs typeface="Arial" panose="020B0604020202020204" pitchFamily="34" charset="0"/>
              </a:rPr>
              <a:t>Université Côte d’Azur </a:t>
            </a:r>
            <a:r>
              <a:rPr lang="fr-FR" sz="1500" dirty="0">
                <a:solidFill>
                  <a:srgbClr val="000000"/>
                </a:solidFill>
                <a:latin typeface="Arial" panose="020B0604020202020204" pitchFamily="34" charset="0"/>
                <a:cs typeface="Arial" panose="020B0604020202020204" pitchFamily="34" charset="0"/>
                <a:hlinkClick r:id="rId3"/>
              </a:rPr>
              <a:t>https://univ-cotedazur.fr/</a:t>
            </a:r>
            <a:endParaRPr lang="fr-FR" sz="1500" kern="1200" dirty="0">
              <a:solidFill>
                <a:srgbClr val="000000"/>
              </a:solidFill>
              <a:effectLst/>
              <a:latin typeface="Arial" panose="020B0604020202020204" pitchFamily="34" charset="0"/>
              <a:cs typeface="Arial" panose="020B0604020202020204" pitchFamily="34" charset="0"/>
            </a:endParaRPr>
          </a:p>
          <a:p>
            <a:pPr marL="0" algn="l" rtl="0" eaLnBrk="1" latinLnBrk="0" hangingPunct="1">
              <a:lnSpc>
                <a:spcPct val="120000"/>
              </a:lnSpc>
              <a:spcBef>
                <a:spcPts val="0"/>
              </a:spcBef>
              <a:spcAft>
                <a:spcPts val="0"/>
              </a:spcAft>
            </a:pPr>
            <a:r>
              <a:rPr lang="fr-FR" sz="1500" kern="1200" dirty="0">
                <a:solidFill>
                  <a:srgbClr val="000000"/>
                </a:solidFill>
                <a:effectLst/>
                <a:latin typeface="Arial" panose="020B0604020202020204" pitchFamily="34" charset="0"/>
                <a:cs typeface="Arial" panose="020B0604020202020204" pitchFamily="34" charset="0"/>
              </a:rPr>
              <a:t>	Laboratoire UMR I3S (Informatique, Signaux et Systèmes de Sophia-Antipolis) </a:t>
            </a:r>
            <a:r>
              <a:rPr lang="fr-FR" sz="1500" kern="1200" dirty="0">
                <a:solidFill>
                  <a:srgbClr val="000000"/>
                </a:solidFill>
                <a:effectLst/>
                <a:latin typeface="Arial" panose="020B0604020202020204" pitchFamily="34" charset="0"/>
                <a:cs typeface="Arial" panose="020B0604020202020204" pitchFamily="34" charset="0"/>
                <a:hlinkClick r:id="rId4"/>
              </a:rPr>
              <a:t>https://www.i3s.univ-cotedazur.fr/</a:t>
            </a:r>
            <a:endParaRPr lang="fr-FR" sz="1500" kern="1200" dirty="0">
              <a:solidFill>
                <a:srgbClr val="000000"/>
              </a:solidFill>
              <a:effectLst/>
              <a:latin typeface="Arial" panose="020B0604020202020204" pitchFamily="34" charset="0"/>
              <a:cs typeface="Arial" panose="020B0604020202020204" pitchFamily="34" charset="0"/>
            </a:endParaRPr>
          </a:p>
          <a:p>
            <a:pPr marL="0" algn="l" rtl="0" eaLnBrk="1" latinLnBrk="0" hangingPunct="1">
              <a:lnSpc>
                <a:spcPct val="120000"/>
              </a:lnSpc>
              <a:spcBef>
                <a:spcPts val="0"/>
              </a:spcBef>
              <a:spcAft>
                <a:spcPts val="0"/>
              </a:spcAft>
              <a:tabLst>
                <a:tab pos="538163" algn="l"/>
              </a:tabLst>
            </a:pPr>
            <a:r>
              <a:rPr lang="fr-FR" sz="1500" i="1" dirty="0">
                <a:solidFill>
                  <a:srgbClr val="000000"/>
                </a:solidFill>
                <a:latin typeface="Arial" panose="020B0604020202020204" pitchFamily="34" charset="0"/>
                <a:cs typeface="Arial" panose="020B0604020202020204" pitchFamily="34" charset="0"/>
              </a:rPr>
              <a:t>	Vice-Président Politique Handicap</a:t>
            </a:r>
          </a:p>
          <a:p>
            <a:pPr marL="0" algn="l" rtl="0" eaLnBrk="1" latinLnBrk="0" hangingPunct="1">
              <a:lnSpc>
                <a:spcPct val="120000"/>
              </a:lnSpc>
              <a:spcBef>
                <a:spcPts val="0"/>
              </a:spcBef>
              <a:spcAft>
                <a:spcPts val="0"/>
              </a:spcAft>
            </a:pPr>
            <a:r>
              <a:rPr lang="fr-FR" sz="1500" dirty="0">
                <a:solidFill>
                  <a:srgbClr val="000000"/>
                </a:solidFill>
                <a:latin typeface="Arial" panose="020B0604020202020204" pitchFamily="34" charset="0"/>
                <a:cs typeface="Arial" panose="020B0604020202020204" pitchFamily="34" charset="0"/>
              </a:rPr>
              <a:t>	Université Côte d’Azur </a:t>
            </a:r>
            <a:r>
              <a:rPr lang="fr-FR" sz="1500" dirty="0">
                <a:solidFill>
                  <a:srgbClr val="000000"/>
                </a:solidFill>
                <a:latin typeface="Arial" panose="020B0604020202020204" pitchFamily="34" charset="0"/>
                <a:cs typeface="Arial" panose="020B0604020202020204" pitchFamily="34" charset="0"/>
                <a:hlinkClick r:id="rId3"/>
              </a:rPr>
              <a:t>https://univ-cotedazur.fr/</a:t>
            </a:r>
            <a:endParaRPr lang="fr-FR" sz="1500" dirty="0">
              <a:solidFill>
                <a:srgbClr val="000000"/>
              </a:solidFill>
              <a:latin typeface="Arial" panose="020B0604020202020204" pitchFamily="34" charset="0"/>
              <a:cs typeface="Arial" panose="020B0604020202020204" pitchFamily="34" charset="0"/>
            </a:endParaRPr>
          </a:p>
          <a:p>
            <a:pPr marL="0" algn="l" rtl="0" eaLnBrk="1" latinLnBrk="0" hangingPunct="1">
              <a:lnSpc>
                <a:spcPct val="120000"/>
              </a:lnSpc>
              <a:spcBef>
                <a:spcPts val="0"/>
              </a:spcBef>
              <a:spcAft>
                <a:spcPts val="0"/>
              </a:spcAft>
              <a:tabLst>
                <a:tab pos="538163" algn="l"/>
              </a:tabLst>
            </a:pPr>
            <a:r>
              <a:rPr lang="fr-FR" sz="1500" i="1" dirty="0">
                <a:solidFill>
                  <a:srgbClr val="000000"/>
                </a:solidFill>
                <a:latin typeface="Arial" panose="020B0604020202020204" pitchFamily="34" charset="0"/>
                <a:cs typeface="Arial" panose="020B0604020202020204" pitchFamily="34" charset="0"/>
              </a:rPr>
              <a:t>	</a:t>
            </a:r>
            <a:r>
              <a:rPr lang="fr-FR" sz="1500" i="1" dirty="0">
                <a:solidFill>
                  <a:srgbClr val="000000"/>
                </a:solidFill>
                <a:effectLst/>
                <a:latin typeface="Arial" panose="020B0604020202020204" pitchFamily="34" charset="0"/>
                <a:cs typeface="Arial" panose="020B0604020202020204" pitchFamily="34" charset="0"/>
              </a:rPr>
              <a:t>Président</a:t>
            </a:r>
          </a:p>
          <a:p>
            <a:pPr marL="0" algn="l" rtl="0" eaLnBrk="1" latinLnBrk="0" hangingPunct="1">
              <a:lnSpc>
                <a:spcPct val="120000"/>
              </a:lnSpc>
              <a:spcBef>
                <a:spcPts val="0"/>
              </a:spcBef>
              <a:spcAft>
                <a:spcPts val="0"/>
              </a:spcAft>
            </a:pPr>
            <a:r>
              <a:rPr lang="fr-FR" sz="1500" dirty="0">
                <a:solidFill>
                  <a:srgbClr val="000000"/>
                </a:solidFill>
                <a:effectLst/>
                <a:latin typeface="Arial" panose="020B0604020202020204" pitchFamily="34" charset="0"/>
                <a:cs typeface="Arial" panose="020B0604020202020204" pitchFamily="34" charset="0"/>
              </a:rPr>
              <a:t>	APACHES </a:t>
            </a:r>
            <a:r>
              <a:rPr lang="fr-FR" sz="1500" dirty="0">
                <a:solidFill>
                  <a:srgbClr val="000000"/>
                </a:solidFill>
                <a:effectLst/>
                <a:latin typeface="Arial" panose="020B0604020202020204" pitchFamily="34" charset="0"/>
                <a:cs typeface="Arial" panose="020B0604020202020204" pitchFamily="34" charset="0"/>
                <a:hlinkClick r:id="rId5"/>
              </a:rPr>
              <a:t>https://asso-apaches.fr/</a:t>
            </a:r>
            <a:endParaRPr lang="fr-FR" sz="1500" dirty="0">
              <a:effectLst/>
              <a:latin typeface="Arial" panose="020B0604020202020204" pitchFamily="34" charset="0"/>
              <a:cs typeface="Arial" panose="020B0604020202020204" pitchFamily="34" charset="0"/>
            </a:endParaRPr>
          </a:p>
        </p:txBody>
      </p:sp>
      <p:sp>
        <p:nvSpPr>
          <p:cNvPr id="9" name="Espace réservé du numéro de diapositive 5">
            <a:extLst>
              <a:ext uri="{FF2B5EF4-FFF2-40B4-BE49-F238E27FC236}">
                <a16:creationId xmlns:a16="http://schemas.microsoft.com/office/drawing/2014/main" id="{C1A852F3-CD3D-4DD6-65D7-7C1BADAABA50}"/>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13</a:t>
            </a:fld>
            <a:endParaRPr lang="fr-FR" dirty="0"/>
          </a:p>
        </p:txBody>
      </p:sp>
      <p:sp>
        <p:nvSpPr>
          <p:cNvPr id="2" name="Rectangle 1">
            <a:extLst>
              <a:ext uri="{FF2B5EF4-FFF2-40B4-BE49-F238E27FC236}">
                <a16:creationId xmlns:a16="http://schemas.microsoft.com/office/drawing/2014/main" id="{29475920-A098-EF73-38DC-9311E094396E}"/>
              </a:ext>
            </a:extLst>
          </p:cNvPr>
          <p:cNvSpPr/>
          <p:nvPr/>
        </p:nvSpPr>
        <p:spPr>
          <a:xfrm rot="19772572">
            <a:off x="7788674" y="3393976"/>
            <a:ext cx="4171015" cy="923330"/>
          </a:xfrm>
          <a:prstGeom prst="rect">
            <a:avLst/>
          </a:prstGeom>
          <a:noFill/>
        </p:spPr>
        <p:txBody>
          <a:bodyPr wrap="square" lIns="91440" tIns="45720" rIns="91440" bIns="45720">
            <a:spAutoFit/>
          </a:bodyPr>
          <a:lstStyle/>
          <a:p>
            <a:pPr algn="ctr"/>
            <a:r>
              <a:rPr lang="fr-FR" sz="5400" b="1" dirty="0">
                <a:ln w="22225">
                  <a:solidFill>
                    <a:schemeClr val="accent2"/>
                  </a:solidFill>
                  <a:prstDash val="solid"/>
                </a:ln>
                <a:solidFill>
                  <a:schemeClr val="accent2">
                    <a:lumMod val="40000"/>
                    <a:lumOff val="60000"/>
                  </a:schemeClr>
                </a:solidFill>
              </a:rPr>
              <a:t>v</a:t>
            </a:r>
            <a:r>
              <a:rPr lang="fr-FR" sz="5400" b="1" cap="none" spc="0" dirty="0">
                <a:ln w="22225">
                  <a:solidFill>
                    <a:schemeClr val="accent2"/>
                  </a:solidFill>
                  <a:prstDash val="solid"/>
                </a:ln>
                <a:solidFill>
                  <a:schemeClr val="accent2">
                    <a:lumMod val="40000"/>
                    <a:lumOff val="60000"/>
                  </a:schemeClr>
                </a:solidFill>
                <a:effectLst/>
              </a:rPr>
              <a:t>os questions</a:t>
            </a:r>
          </a:p>
        </p:txBody>
      </p:sp>
    </p:spTree>
    <p:extLst>
      <p:ext uri="{BB962C8B-B14F-4D97-AF65-F5344CB8AC3E}">
        <p14:creationId xmlns:p14="http://schemas.microsoft.com/office/powerpoint/2010/main" val="2660731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00136A-C2C2-1DF1-4D53-6E7226823681}"/>
              </a:ext>
            </a:extLst>
          </p:cNvPr>
          <p:cNvSpPr>
            <a:spLocks noGrp="1"/>
          </p:cNvSpPr>
          <p:nvPr>
            <p:ph type="title"/>
          </p:nvPr>
        </p:nvSpPr>
        <p:spPr/>
        <p:txBody>
          <a:bodyPr>
            <a:normAutofit/>
          </a:bodyPr>
          <a:lstStyle/>
          <a:p>
            <a:pPr algn="ctr"/>
            <a:r>
              <a:rPr lang="fr-FR" b="1" dirty="0">
                <a:solidFill>
                  <a:schemeClr val="accent6"/>
                </a:solidFill>
                <a:latin typeface="Arial" panose="020B0604020202020204" pitchFamily="34" charset="0"/>
                <a:cs typeface="Arial" panose="020B0604020202020204" pitchFamily="34" charset="0"/>
              </a:rPr>
              <a:t>L’</a:t>
            </a:r>
            <a:r>
              <a:rPr lang="fr-FR" b="1" u="sng" dirty="0">
                <a:solidFill>
                  <a:schemeClr val="accent6"/>
                </a:solidFill>
                <a:latin typeface="Arial" panose="020B0604020202020204" pitchFamily="34" charset="0"/>
                <a:cs typeface="Arial" panose="020B0604020202020204" pitchFamily="34" charset="0"/>
              </a:rPr>
              <a:t>Éthique</a:t>
            </a:r>
            <a:r>
              <a:rPr lang="fr-FR" b="1" dirty="0">
                <a:solidFill>
                  <a:schemeClr val="accent6"/>
                </a:solidFill>
                <a:latin typeface="Arial" panose="020B0604020202020204" pitchFamily="34" charset="0"/>
                <a:cs typeface="Arial" panose="020B0604020202020204" pitchFamily="34" charset="0"/>
              </a:rPr>
              <a:t> dans l’Accompagnement des étudiants en situation de handicap</a:t>
            </a:r>
          </a:p>
        </p:txBody>
      </p:sp>
      <p:sp>
        <p:nvSpPr>
          <p:cNvPr id="3" name="Espace réservé du contenu 2">
            <a:extLst>
              <a:ext uri="{FF2B5EF4-FFF2-40B4-BE49-F238E27FC236}">
                <a16:creationId xmlns:a16="http://schemas.microsoft.com/office/drawing/2014/main" id="{23FF1852-49C6-D26A-0E1B-CC5094DF40DF}"/>
              </a:ext>
            </a:extLst>
          </p:cNvPr>
          <p:cNvSpPr>
            <a:spLocks noGrp="1"/>
          </p:cNvSpPr>
          <p:nvPr>
            <p:ph idx="1"/>
          </p:nvPr>
        </p:nvSpPr>
        <p:spPr>
          <a:xfrm>
            <a:off x="838200" y="1690688"/>
            <a:ext cx="10515600" cy="4468952"/>
          </a:xfrm>
        </p:spPr>
        <p:txBody>
          <a:bodyPr>
            <a:noAutofit/>
          </a:bodyPr>
          <a:lstStyle/>
          <a:p>
            <a:pPr marL="0" indent="0" algn="ctr">
              <a:buNone/>
            </a:pPr>
            <a:r>
              <a:rPr lang="fr-FR" sz="2400" b="1" dirty="0">
                <a:latin typeface="Arial" panose="020B0604020202020204" pitchFamily="34" charset="0"/>
                <a:cs typeface="Arial" panose="020B0604020202020204" pitchFamily="34" charset="0"/>
              </a:rPr>
              <a:t>Définition de l’éthique</a:t>
            </a:r>
          </a:p>
          <a:p>
            <a:pPr marL="0" indent="0" algn="ctr">
              <a:buNone/>
            </a:pPr>
            <a:endParaRPr lang="fr-FR" sz="1100" b="1" dirty="0">
              <a:latin typeface="Arial" panose="020B0604020202020204" pitchFamily="34" charset="0"/>
              <a:cs typeface="Arial" panose="020B0604020202020204" pitchFamily="34" charset="0"/>
            </a:endParaRPr>
          </a:p>
          <a:p>
            <a:pPr marL="357188" indent="-357188"/>
            <a:r>
              <a:rPr lang="fr-FR" sz="2400" b="1" dirty="0">
                <a:latin typeface="Arial" panose="020B0604020202020204" pitchFamily="34" charset="0"/>
                <a:cs typeface="Arial" panose="020B0604020202020204" pitchFamily="34" charset="0"/>
              </a:rPr>
              <a:t>L'</a:t>
            </a:r>
            <a:r>
              <a:rPr lang="fr-FR" sz="2400" b="1" dirty="0">
                <a:solidFill>
                  <a:schemeClr val="accent6"/>
                </a:solidFill>
                <a:latin typeface="Arial" panose="020B0604020202020204" pitchFamily="34" charset="0"/>
                <a:cs typeface="Arial" panose="020B0604020202020204" pitchFamily="34" charset="0"/>
              </a:rPr>
              <a:t>éthique</a:t>
            </a:r>
            <a:r>
              <a:rPr lang="fr-FR" sz="2400" b="1" dirty="0">
                <a:latin typeface="Arial" panose="020B0604020202020204" pitchFamily="34" charset="0"/>
                <a:cs typeface="Arial" panose="020B0604020202020204" pitchFamily="34" charset="0"/>
              </a:rPr>
              <a:t> est la </a:t>
            </a:r>
            <a:r>
              <a:rPr lang="fr-FR" sz="2400" b="1" i="1" u="sng" dirty="0">
                <a:latin typeface="Arial" panose="020B0604020202020204" pitchFamily="34" charset="0"/>
                <a:cs typeface="Arial" panose="020B0604020202020204" pitchFamily="34" charset="0"/>
              </a:rPr>
              <a:t>science de la morale</a:t>
            </a:r>
            <a:r>
              <a:rPr lang="fr-FR" sz="2400" b="1" dirty="0">
                <a:latin typeface="Arial" panose="020B0604020202020204" pitchFamily="34" charset="0"/>
                <a:cs typeface="Arial" panose="020B0604020202020204" pitchFamily="34" charset="0"/>
              </a:rPr>
              <a:t>.</a:t>
            </a:r>
          </a:p>
          <a:p>
            <a:pPr marL="357188" indent="-357188"/>
            <a:r>
              <a:rPr lang="fr-FR" sz="2400" b="1" dirty="0">
                <a:latin typeface="Arial" panose="020B0604020202020204" pitchFamily="34" charset="0"/>
                <a:cs typeface="Arial" panose="020B0604020202020204" pitchFamily="34" charset="0"/>
              </a:rPr>
              <a:t>La morale est, notamment, </a:t>
            </a:r>
            <a:r>
              <a:rPr lang="fr-FR" sz="2400" b="1" i="1" dirty="0">
                <a:latin typeface="Arial" panose="020B0604020202020204" pitchFamily="34" charset="0"/>
                <a:cs typeface="Arial" panose="020B0604020202020204" pitchFamily="34" charset="0"/>
              </a:rPr>
              <a:t>l’ensemble de règles de conduite considérées comme « bonnes »</a:t>
            </a:r>
            <a:r>
              <a:rPr lang="fr-FR" sz="2400" b="1" dirty="0">
                <a:latin typeface="Arial" panose="020B0604020202020204" pitchFamily="34" charset="0"/>
                <a:cs typeface="Arial" panose="020B0604020202020204" pitchFamily="34" charset="0"/>
              </a:rPr>
              <a:t>.</a:t>
            </a:r>
          </a:p>
          <a:p>
            <a:pPr marL="357188" indent="-357188"/>
            <a:r>
              <a:rPr lang="fr-FR" sz="2400" dirty="0">
                <a:latin typeface="Arial" panose="020B0604020202020204" pitchFamily="34" charset="0"/>
                <a:cs typeface="Arial" panose="020B0604020202020204" pitchFamily="34" charset="0"/>
              </a:rPr>
              <a:t>L’éthique est donc, par définition, un ensemble de choix </a:t>
            </a:r>
            <a:r>
              <a:rPr lang="fr-FR" sz="2400" u="sng" dirty="0">
                <a:latin typeface="Arial" panose="020B0604020202020204" pitchFamily="34" charset="0"/>
                <a:cs typeface="Arial" panose="020B0604020202020204" pitchFamily="34" charset="0"/>
              </a:rPr>
              <a:t>personnel mais que l’on espère consensuel</a:t>
            </a:r>
            <a:r>
              <a:rPr lang="fr-FR" sz="2400" dirty="0">
                <a:latin typeface="Arial" panose="020B0604020202020204" pitchFamily="34" charset="0"/>
                <a:cs typeface="Arial" panose="020B0604020202020204" pitchFamily="34" charset="0"/>
              </a:rPr>
              <a:t>, arbitraire et évolutif, élaboré </a:t>
            </a:r>
            <a:r>
              <a:rPr lang="fr-FR" sz="2400" i="1" u="sng" dirty="0">
                <a:latin typeface="Arial" panose="020B0604020202020204" pitchFamily="34" charset="0"/>
                <a:cs typeface="Arial" panose="020B0604020202020204" pitchFamily="34" charset="0"/>
              </a:rPr>
              <a:t>dans le but « bien » faire les choses</a:t>
            </a:r>
            <a:r>
              <a:rPr lang="fr-FR" sz="2400" dirty="0">
                <a:latin typeface="Arial" panose="020B0604020202020204" pitchFamily="34" charset="0"/>
                <a:cs typeface="Arial" panose="020B0604020202020204" pitchFamily="34" charset="0"/>
              </a:rPr>
              <a:t>.</a:t>
            </a:r>
          </a:p>
          <a:p>
            <a:pPr marL="0" indent="0">
              <a:buNone/>
            </a:pPr>
            <a:endParaRPr lang="fr-FR" sz="1400" i="1" dirty="0">
              <a:latin typeface="Arial" panose="020B0604020202020204" pitchFamily="34" charset="0"/>
              <a:cs typeface="Arial" panose="020B0604020202020204" pitchFamily="34" charset="0"/>
            </a:endParaRPr>
          </a:p>
          <a:p>
            <a:pPr marL="0" indent="0">
              <a:buNone/>
            </a:pPr>
            <a:r>
              <a:rPr lang="fr-FR" sz="2400" b="1" i="1" dirty="0">
                <a:solidFill>
                  <a:schemeClr val="accent6">
                    <a:lumMod val="50000"/>
                  </a:schemeClr>
                </a:solidFill>
                <a:latin typeface="Arial" panose="020B0604020202020204" pitchFamily="34" charset="0"/>
                <a:cs typeface="Arial" panose="020B0604020202020204" pitchFamily="34" charset="0"/>
              </a:rPr>
              <a:t>L’éthique, c’est comme la sécurité informatique. Vous pouvez longtemps réfléchir, concevoir, ergoter, remettre en cause, etc. Mais, une fois vos règles fixées, ne discutez plus, ne râlez pas : </a:t>
            </a:r>
            <a:r>
              <a:rPr lang="fr-FR" sz="2400" b="1" i="1" u="sng" dirty="0">
                <a:solidFill>
                  <a:schemeClr val="accent6">
                    <a:lumMod val="50000"/>
                  </a:schemeClr>
                </a:solidFill>
                <a:latin typeface="Arial" panose="020B0604020202020204" pitchFamily="34" charset="0"/>
                <a:cs typeface="Arial" panose="020B0604020202020204" pitchFamily="34" charset="0"/>
              </a:rPr>
              <a:t>appliquez</a:t>
            </a:r>
            <a:r>
              <a:rPr lang="fr-FR" sz="2400" b="1" i="1" dirty="0">
                <a:solidFill>
                  <a:schemeClr val="accent6">
                    <a:lumMod val="50000"/>
                  </a:schemeClr>
                </a:solidFill>
                <a:latin typeface="Arial" panose="020B0604020202020204" pitchFamily="34" charset="0"/>
                <a:cs typeface="Arial" panose="020B0604020202020204" pitchFamily="34" charset="0"/>
              </a:rPr>
              <a:t> !</a:t>
            </a:r>
          </a:p>
        </p:txBody>
      </p:sp>
      <p:sp>
        <p:nvSpPr>
          <p:cNvPr id="4" name="Espace réservé du pied de page 3">
            <a:extLst>
              <a:ext uri="{FF2B5EF4-FFF2-40B4-BE49-F238E27FC236}">
                <a16:creationId xmlns:a16="http://schemas.microsoft.com/office/drawing/2014/main" id="{F260381D-E749-8136-DAF9-862015339330}"/>
              </a:ext>
            </a:extLst>
          </p:cNvPr>
          <p:cNvSpPr>
            <a:spLocks noGrp="1"/>
          </p:cNvSpPr>
          <p:nvPr>
            <p:ph type="ftr" sz="quarter" idx="3"/>
          </p:nvPr>
        </p:nvSpPr>
        <p:spPr/>
        <p:txBody>
          <a:body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96E709D0-4130-B2FC-53AD-10978DD65E9E}"/>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2</a:t>
            </a:fld>
            <a:endParaRPr lang="fr-FR" dirty="0"/>
          </a:p>
        </p:txBody>
      </p:sp>
    </p:spTree>
    <p:extLst>
      <p:ext uri="{BB962C8B-B14F-4D97-AF65-F5344CB8AC3E}">
        <p14:creationId xmlns:p14="http://schemas.microsoft.com/office/powerpoint/2010/main" val="668382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00136A-C2C2-1DF1-4D53-6E7226823681}"/>
              </a:ext>
            </a:extLst>
          </p:cNvPr>
          <p:cNvSpPr>
            <a:spLocks noGrp="1"/>
          </p:cNvSpPr>
          <p:nvPr>
            <p:ph type="title"/>
          </p:nvPr>
        </p:nvSpPr>
        <p:spPr/>
        <p:txBody>
          <a:bodyPr>
            <a:normAutofit fontScale="90000"/>
          </a:bodyPr>
          <a:lstStyle/>
          <a:p>
            <a:pPr algn="ctr"/>
            <a:r>
              <a:rPr lang="fr-FR" b="1" dirty="0">
                <a:solidFill>
                  <a:schemeClr val="accent6"/>
                </a:solidFill>
                <a:latin typeface="Arial" panose="020B0604020202020204" pitchFamily="34" charset="0"/>
                <a:cs typeface="Arial" panose="020B0604020202020204" pitchFamily="34" charset="0"/>
              </a:rPr>
              <a:t>La </a:t>
            </a:r>
            <a:r>
              <a:rPr lang="fr-FR" b="1" u="sng" dirty="0">
                <a:solidFill>
                  <a:schemeClr val="accent6"/>
                </a:solidFill>
                <a:latin typeface="Arial" panose="020B0604020202020204" pitchFamily="34" charset="0"/>
                <a:cs typeface="Arial" panose="020B0604020202020204" pitchFamily="34" charset="0"/>
              </a:rPr>
              <a:t>Déontologie</a:t>
            </a:r>
            <a:r>
              <a:rPr lang="fr-FR" b="1" dirty="0">
                <a:solidFill>
                  <a:schemeClr val="accent6"/>
                </a:solidFill>
                <a:latin typeface="Arial" panose="020B0604020202020204" pitchFamily="34" charset="0"/>
                <a:cs typeface="Arial" panose="020B0604020202020204" pitchFamily="34" charset="0"/>
              </a:rPr>
              <a:t> dans l’Accompagnement des étudiants en situation de handicap</a:t>
            </a:r>
          </a:p>
        </p:txBody>
      </p:sp>
      <p:sp>
        <p:nvSpPr>
          <p:cNvPr id="3" name="Espace réservé du contenu 2">
            <a:extLst>
              <a:ext uri="{FF2B5EF4-FFF2-40B4-BE49-F238E27FC236}">
                <a16:creationId xmlns:a16="http://schemas.microsoft.com/office/drawing/2014/main" id="{23FF1852-49C6-D26A-0E1B-CC5094DF40DF}"/>
              </a:ext>
            </a:extLst>
          </p:cNvPr>
          <p:cNvSpPr>
            <a:spLocks noGrp="1"/>
          </p:cNvSpPr>
          <p:nvPr>
            <p:ph idx="1"/>
          </p:nvPr>
        </p:nvSpPr>
        <p:spPr>
          <a:xfrm>
            <a:off x="838200" y="1690688"/>
            <a:ext cx="10515600" cy="4468952"/>
          </a:xfrm>
        </p:spPr>
        <p:txBody>
          <a:bodyPr>
            <a:noAutofit/>
          </a:bodyPr>
          <a:lstStyle/>
          <a:p>
            <a:pPr marL="0" indent="0" algn="ctr">
              <a:buNone/>
            </a:pPr>
            <a:r>
              <a:rPr lang="fr-FR" sz="2300" b="1" dirty="0">
                <a:latin typeface="Arial" panose="020B0604020202020204" pitchFamily="34" charset="0"/>
                <a:cs typeface="Arial" panose="020B0604020202020204" pitchFamily="34" charset="0"/>
              </a:rPr>
              <a:t>Définition de la déontologie</a:t>
            </a:r>
          </a:p>
          <a:p>
            <a:pPr marL="0" indent="0" algn="ctr">
              <a:buNone/>
            </a:pPr>
            <a:endParaRPr lang="fr-FR" sz="1400" b="1" dirty="0">
              <a:latin typeface="Arial" panose="020B0604020202020204" pitchFamily="34" charset="0"/>
              <a:cs typeface="Arial" panose="020B0604020202020204" pitchFamily="34" charset="0"/>
            </a:endParaRPr>
          </a:p>
          <a:p>
            <a:pPr marL="357188" indent="-357188"/>
            <a:r>
              <a:rPr lang="fr-FR" sz="2300" b="1" dirty="0">
                <a:latin typeface="Arial" panose="020B0604020202020204" pitchFamily="34" charset="0"/>
                <a:cs typeface="Arial" panose="020B0604020202020204" pitchFamily="34" charset="0"/>
              </a:rPr>
              <a:t>La </a:t>
            </a:r>
            <a:r>
              <a:rPr lang="fr-FR" sz="2300" b="1" dirty="0">
                <a:solidFill>
                  <a:schemeClr val="accent6"/>
                </a:solidFill>
                <a:latin typeface="Arial" panose="020B0604020202020204" pitchFamily="34" charset="0"/>
                <a:cs typeface="Arial" panose="020B0604020202020204" pitchFamily="34" charset="0"/>
              </a:rPr>
              <a:t>déontologie</a:t>
            </a:r>
            <a:r>
              <a:rPr lang="fr-FR" sz="2300" b="1" dirty="0">
                <a:latin typeface="Arial" panose="020B0604020202020204" pitchFamily="34" charset="0"/>
                <a:cs typeface="Arial" panose="020B0604020202020204" pitchFamily="34" charset="0"/>
              </a:rPr>
              <a:t> est </a:t>
            </a:r>
            <a:r>
              <a:rPr lang="fr-FR" sz="2300" b="1" i="1" u="sng" dirty="0">
                <a:latin typeface="Arial" panose="020B0604020202020204" pitchFamily="34" charset="0"/>
                <a:cs typeface="Arial" panose="020B0604020202020204" pitchFamily="34" charset="0"/>
              </a:rPr>
              <a:t>un ensemble des règles et des devoirs régissant une profession</a:t>
            </a:r>
            <a:r>
              <a:rPr lang="fr-FR" sz="2300" b="1" dirty="0">
                <a:latin typeface="Arial" panose="020B0604020202020204" pitchFamily="34" charset="0"/>
                <a:cs typeface="Arial" panose="020B0604020202020204" pitchFamily="34" charset="0"/>
              </a:rPr>
              <a:t>.</a:t>
            </a:r>
          </a:p>
          <a:p>
            <a:pPr marL="357188" indent="-357188"/>
            <a:r>
              <a:rPr lang="fr-FR" sz="2300" b="1" dirty="0">
                <a:latin typeface="Arial" panose="020B0604020202020204" pitchFamily="34" charset="0"/>
                <a:cs typeface="Arial" panose="020B0604020202020204" pitchFamily="34" charset="0"/>
              </a:rPr>
              <a:t>L’éthique est plutôt morale et individuelle, la déontologie plutôt sociétale et corporatiste.</a:t>
            </a:r>
          </a:p>
          <a:p>
            <a:pPr marL="357188" indent="-357188"/>
            <a:r>
              <a:rPr lang="fr-FR" sz="2300" dirty="0">
                <a:latin typeface="Arial" panose="020B0604020202020204" pitchFamily="34" charset="0"/>
                <a:cs typeface="Arial" panose="020B0604020202020204" pitchFamily="34" charset="0"/>
              </a:rPr>
              <a:t>La déontologie est donc, par définition, un ensemble de choix </a:t>
            </a:r>
            <a:r>
              <a:rPr lang="fr-FR" sz="2300" u="sng" dirty="0">
                <a:latin typeface="Arial" panose="020B0604020202020204" pitchFamily="34" charset="0"/>
                <a:cs typeface="Arial" panose="020B0604020202020204" pitchFamily="34" charset="0"/>
              </a:rPr>
              <a:t>publié</a:t>
            </a:r>
            <a:r>
              <a:rPr lang="fr-FR" sz="2300" dirty="0">
                <a:latin typeface="Arial" panose="020B0604020202020204" pitchFamily="34" charset="0"/>
                <a:cs typeface="Arial" panose="020B0604020202020204" pitchFamily="34" charset="0"/>
              </a:rPr>
              <a:t>, arbitraire et évolutif qui doit être </a:t>
            </a:r>
            <a:r>
              <a:rPr lang="fr-FR" sz="2300" u="sng" dirty="0">
                <a:latin typeface="Arial" panose="020B0604020202020204" pitchFamily="34" charset="0"/>
                <a:cs typeface="Arial" panose="020B0604020202020204" pitchFamily="34" charset="0"/>
              </a:rPr>
              <a:t>appliqué par tout professionnel du domaine</a:t>
            </a:r>
            <a:r>
              <a:rPr lang="fr-FR" sz="2300" dirty="0">
                <a:latin typeface="Arial" panose="020B0604020202020204" pitchFamily="34" charset="0"/>
                <a:cs typeface="Arial" panose="020B0604020202020204" pitchFamily="34" charset="0"/>
              </a:rPr>
              <a:t>.</a:t>
            </a:r>
          </a:p>
          <a:p>
            <a:pPr marL="357188" indent="-357188"/>
            <a:r>
              <a:rPr lang="fr-FR" sz="2300" dirty="0">
                <a:latin typeface="Arial" panose="020B0604020202020204" pitchFamily="34" charset="0"/>
                <a:cs typeface="Arial" panose="020B0604020202020204" pitchFamily="34" charset="0"/>
              </a:rPr>
              <a:t>On commence souvent par des propositions d’éthique qui, peu à peu s’affinent et se généralisent pour devenir une déontologie.</a:t>
            </a:r>
          </a:p>
          <a:p>
            <a:pPr marL="0" indent="0">
              <a:buNone/>
            </a:pPr>
            <a:r>
              <a:rPr lang="fr-FR" sz="2300" b="1" i="1" dirty="0">
                <a:solidFill>
                  <a:schemeClr val="accent6">
                    <a:lumMod val="50000"/>
                  </a:schemeClr>
                </a:solidFill>
                <a:latin typeface="Arial" panose="020B0604020202020204" pitchFamily="34" charset="0"/>
                <a:cs typeface="Arial" panose="020B0604020202020204" pitchFamily="34" charset="0"/>
              </a:rPr>
              <a:t>La déontologie ne se discute pas, elle est décidée collégialement puis </a:t>
            </a:r>
            <a:r>
              <a:rPr lang="fr-FR" sz="2300" b="1" i="1" u="sng" dirty="0">
                <a:solidFill>
                  <a:schemeClr val="accent6">
                    <a:lumMod val="50000"/>
                  </a:schemeClr>
                </a:solidFill>
                <a:latin typeface="Arial" panose="020B0604020202020204" pitchFamily="34" charset="0"/>
                <a:cs typeface="Arial" panose="020B0604020202020204" pitchFamily="34" charset="0"/>
              </a:rPr>
              <a:t>s’impose d’en haut</a:t>
            </a:r>
            <a:r>
              <a:rPr lang="fr-FR" sz="2300" b="1" i="1" dirty="0">
                <a:solidFill>
                  <a:schemeClr val="accent6">
                    <a:lumMod val="50000"/>
                  </a:schemeClr>
                </a:solidFill>
                <a:latin typeface="Arial" panose="020B0604020202020204" pitchFamily="34" charset="0"/>
                <a:cs typeface="Arial" panose="020B0604020202020204" pitchFamily="34" charset="0"/>
              </a:rPr>
              <a:t>.</a:t>
            </a:r>
          </a:p>
        </p:txBody>
      </p:sp>
      <p:sp>
        <p:nvSpPr>
          <p:cNvPr id="4" name="Espace réservé du pied de page 3">
            <a:extLst>
              <a:ext uri="{FF2B5EF4-FFF2-40B4-BE49-F238E27FC236}">
                <a16:creationId xmlns:a16="http://schemas.microsoft.com/office/drawing/2014/main" id="{F260381D-E749-8136-DAF9-862015339330}"/>
              </a:ext>
            </a:extLst>
          </p:cNvPr>
          <p:cNvSpPr>
            <a:spLocks noGrp="1"/>
          </p:cNvSpPr>
          <p:nvPr>
            <p:ph type="ftr" sz="quarter" idx="3"/>
          </p:nvPr>
        </p:nvSpPr>
        <p:spPr/>
        <p:txBody>
          <a:body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F1F4057A-1B11-AA93-6ABE-BB681F77C3A3}"/>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3</a:t>
            </a:fld>
            <a:endParaRPr lang="fr-FR" dirty="0"/>
          </a:p>
        </p:txBody>
      </p:sp>
    </p:spTree>
    <p:extLst>
      <p:ext uri="{BB962C8B-B14F-4D97-AF65-F5344CB8AC3E}">
        <p14:creationId xmlns:p14="http://schemas.microsoft.com/office/powerpoint/2010/main" val="4216577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00136A-C2C2-1DF1-4D53-6E7226823681}"/>
              </a:ext>
            </a:extLst>
          </p:cNvPr>
          <p:cNvSpPr>
            <a:spLocks noGrp="1"/>
          </p:cNvSpPr>
          <p:nvPr>
            <p:ph type="title"/>
          </p:nvPr>
        </p:nvSpPr>
        <p:spPr>
          <a:xfrm>
            <a:off x="838200" y="95459"/>
            <a:ext cx="10515600" cy="1595229"/>
          </a:xfrm>
        </p:spPr>
        <p:txBody>
          <a:bodyPr>
            <a:normAutofit fontScale="90000"/>
          </a:bodyPr>
          <a:lstStyle/>
          <a:p>
            <a:pPr algn="ctr"/>
            <a:r>
              <a:rPr lang="fr-FR" b="1" dirty="0">
                <a:solidFill>
                  <a:schemeClr val="accent6"/>
                </a:solidFill>
                <a:latin typeface="Arial" panose="020B0604020202020204" pitchFamily="34" charset="0"/>
                <a:cs typeface="Arial" panose="020B0604020202020204" pitchFamily="34" charset="0"/>
              </a:rPr>
              <a:t>Éthique et propositions de Déontologie</a:t>
            </a:r>
            <a:br>
              <a:rPr lang="fr-FR" b="1" dirty="0">
                <a:solidFill>
                  <a:schemeClr val="accent6"/>
                </a:solidFill>
                <a:latin typeface="Arial" panose="020B0604020202020204" pitchFamily="34" charset="0"/>
                <a:cs typeface="Arial" panose="020B0604020202020204" pitchFamily="34" charset="0"/>
              </a:rPr>
            </a:br>
            <a:r>
              <a:rPr lang="fr-FR" b="1" dirty="0">
                <a:solidFill>
                  <a:schemeClr val="accent6"/>
                </a:solidFill>
                <a:latin typeface="Arial" panose="020B0604020202020204" pitchFamily="34" charset="0"/>
                <a:cs typeface="Arial" panose="020B0604020202020204" pitchFamily="34" charset="0"/>
              </a:rPr>
              <a:t>pour l’Accompagnement des étudiants en situation de handicap</a:t>
            </a:r>
          </a:p>
        </p:txBody>
      </p:sp>
      <p:sp>
        <p:nvSpPr>
          <p:cNvPr id="3" name="Espace réservé du contenu 2">
            <a:extLst>
              <a:ext uri="{FF2B5EF4-FFF2-40B4-BE49-F238E27FC236}">
                <a16:creationId xmlns:a16="http://schemas.microsoft.com/office/drawing/2014/main" id="{23FF1852-49C6-D26A-0E1B-CC5094DF40DF}"/>
              </a:ext>
            </a:extLst>
          </p:cNvPr>
          <p:cNvSpPr>
            <a:spLocks noGrp="1"/>
          </p:cNvSpPr>
          <p:nvPr>
            <p:ph idx="1"/>
          </p:nvPr>
        </p:nvSpPr>
        <p:spPr/>
        <p:txBody>
          <a:bodyPr>
            <a:normAutofit/>
          </a:bodyPr>
          <a:lstStyle/>
          <a:p>
            <a:pPr marL="0" indent="0" algn="ctr">
              <a:buNone/>
            </a:pPr>
            <a:r>
              <a:rPr lang="fr-FR" b="1" dirty="0">
                <a:latin typeface="Arial" panose="020B0604020202020204" pitchFamily="34" charset="0"/>
                <a:cs typeface="Arial" panose="020B0604020202020204" pitchFamily="34" charset="0"/>
              </a:rPr>
              <a:t>les principes généraux</a:t>
            </a:r>
          </a:p>
          <a:p>
            <a:pPr marL="0" indent="0">
              <a:buNone/>
            </a:pPr>
            <a:endParaRPr lang="fr-FR" b="1" dirty="0">
              <a:latin typeface="Arial" panose="020B0604020202020204" pitchFamily="34" charset="0"/>
              <a:cs typeface="Arial" panose="020B0604020202020204" pitchFamily="34" charset="0"/>
            </a:endParaRPr>
          </a:p>
          <a:p>
            <a:pPr marL="514350" indent="-514350">
              <a:buFont typeface="+mj-lt"/>
              <a:buAutoNum type="arabicPeriod"/>
            </a:pPr>
            <a:r>
              <a:rPr lang="fr-FR" dirty="0">
                <a:latin typeface="Marianne" panose="02000000000000000000" pitchFamily="2" charset="0"/>
              </a:rPr>
              <a:t>un vocabulaire adapté</a:t>
            </a:r>
          </a:p>
          <a:p>
            <a:pPr marL="514350" indent="-514350">
              <a:buFont typeface="+mj-lt"/>
              <a:buAutoNum type="arabicPeriod"/>
            </a:pPr>
            <a:r>
              <a:rPr lang="fr-FR" dirty="0">
                <a:latin typeface="Marianne" panose="02000000000000000000" pitchFamily="2" charset="0"/>
              </a:rPr>
              <a:t>u</a:t>
            </a:r>
            <a:r>
              <a:rPr lang="fr-FR" sz="2800" dirty="0">
                <a:latin typeface="Marianne" panose="02000000000000000000" pitchFamily="2" charset="0"/>
              </a:rPr>
              <a:t>n accompagnement individualisé</a:t>
            </a:r>
          </a:p>
          <a:p>
            <a:pPr marL="514350" indent="-514350">
              <a:buFont typeface="+mj-lt"/>
              <a:buAutoNum type="arabicPeriod"/>
            </a:pPr>
            <a:r>
              <a:rPr lang="fr-FR" dirty="0">
                <a:latin typeface="Marianne" panose="02000000000000000000" pitchFamily="2" charset="0"/>
              </a:rPr>
              <a:t>un dialogue direct avec l’étudiant</a:t>
            </a:r>
          </a:p>
          <a:p>
            <a:pPr marL="514350" indent="-514350">
              <a:buFont typeface="+mj-lt"/>
              <a:buAutoNum type="arabicPeriod"/>
            </a:pPr>
            <a:r>
              <a:rPr lang="fr-FR" dirty="0">
                <a:latin typeface="Marianne" panose="02000000000000000000" pitchFamily="2" charset="0"/>
              </a:rPr>
              <a:t>p</a:t>
            </a:r>
            <a:r>
              <a:rPr lang="fr-FR" sz="2800" dirty="0">
                <a:latin typeface="Marianne" panose="02000000000000000000" pitchFamily="2" charset="0"/>
              </a:rPr>
              <a:t>as d’intrusion dans la santé et dans la vie privée</a:t>
            </a:r>
          </a:p>
          <a:p>
            <a:pPr marL="514350" indent="-514350">
              <a:buFont typeface="+mj-lt"/>
              <a:buAutoNum type="arabicPeriod"/>
            </a:pPr>
            <a:r>
              <a:rPr lang="fr-FR" dirty="0">
                <a:latin typeface="Marianne" panose="02000000000000000000" pitchFamily="2" charset="0"/>
              </a:rPr>
              <a:t>la confidentialité des échanges et des données</a:t>
            </a:r>
          </a:p>
          <a:p>
            <a:pPr marL="514350" indent="-514350">
              <a:buFont typeface="+mj-lt"/>
              <a:buAutoNum type="arabicPeriod"/>
            </a:pPr>
            <a:r>
              <a:rPr lang="fr-FR" dirty="0">
                <a:latin typeface="Marianne" panose="02000000000000000000" pitchFamily="2" charset="0"/>
              </a:rPr>
              <a:t>d</a:t>
            </a:r>
            <a:r>
              <a:rPr lang="fr-FR" sz="2800" dirty="0">
                <a:latin typeface="Marianne" panose="02000000000000000000" pitchFamily="2" charset="0"/>
              </a:rPr>
              <a:t>u soutien, de l’encouragement, du respect</a:t>
            </a:r>
          </a:p>
        </p:txBody>
      </p:sp>
      <p:sp>
        <p:nvSpPr>
          <p:cNvPr id="4" name="Espace réservé du pied de page 3">
            <a:extLst>
              <a:ext uri="{FF2B5EF4-FFF2-40B4-BE49-F238E27FC236}">
                <a16:creationId xmlns:a16="http://schemas.microsoft.com/office/drawing/2014/main" id="{F260381D-E749-8136-DAF9-862015339330}"/>
              </a:ext>
            </a:extLst>
          </p:cNvPr>
          <p:cNvSpPr>
            <a:spLocks noGrp="1"/>
          </p:cNvSpPr>
          <p:nvPr>
            <p:ph type="ftr" sz="quarter" idx="3"/>
          </p:nvPr>
        </p:nvSpPr>
        <p:spPr/>
        <p:txBody>
          <a:body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325C51B5-DA6E-4597-2D49-4EC105DF2A0A}"/>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4</a:t>
            </a:fld>
            <a:endParaRPr lang="fr-FR" dirty="0"/>
          </a:p>
        </p:txBody>
      </p:sp>
    </p:spTree>
    <p:extLst>
      <p:ext uri="{BB962C8B-B14F-4D97-AF65-F5344CB8AC3E}">
        <p14:creationId xmlns:p14="http://schemas.microsoft.com/office/powerpoint/2010/main" val="3523653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00136A-C2C2-1DF1-4D53-6E7226823681}"/>
              </a:ext>
            </a:extLst>
          </p:cNvPr>
          <p:cNvSpPr>
            <a:spLocks noGrp="1"/>
          </p:cNvSpPr>
          <p:nvPr>
            <p:ph type="title"/>
          </p:nvPr>
        </p:nvSpPr>
        <p:spPr>
          <a:xfrm>
            <a:off x="838200" y="93820"/>
            <a:ext cx="10515600" cy="855750"/>
          </a:xfrm>
        </p:spPr>
        <p:txBody>
          <a:bodyPr>
            <a:normAutofit/>
          </a:bodyPr>
          <a:lstStyle/>
          <a:p>
            <a:pPr algn="ctr"/>
            <a:r>
              <a:rPr lang="fr-FR" b="1" dirty="0">
                <a:solidFill>
                  <a:schemeClr val="accent6"/>
                </a:solidFill>
                <a:latin typeface="Arial" panose="020B0604020202020204" pitchFamily="34" charset="0"/>
                <a:cs typeface="Arial" panose="020B0604020202020204" pitchFamily="34" charset="0"/>
              </a:rPr>
              <a:t>1. un vocabulaire adapté</a:t>
            </a:r>
          </a:p>
        </p:txBody>
      </p:sp>
      <p:sp>
        <p:nvSpPr>
          <p:cNvPr id="3" name="Espace réservé du contenu 2">
            <a:extLst>
              <a:ext uri="{FF2B5EF4-FFF2-40B4-BE49-F238E27FC236}">
                <a16:creationId xmlns:a16="http://schemas.microsoft.com/office/drawing/2014/main" id="{23FF1852-49C6-D26A-0E1B-CC5094DF40DF}"/>
              </a:ext>
            </a:extLst>
          </p:cNvPr>
          <p:cNvSpPr>
            <a:spLocks noGrp="1"/>
          </p:cNvSpPr>
          <p:nvPr>
            <p:ph idx="1"/>
          </p:nvPr>
        </p:nvSpPr>
        <p:spPr>
          <a:xfrm>
            <a:off x="542611" y="949570"/>
            <a:ext cx="11329516" cy="5121886"/>
          </a:xfrm>
        </p:spPr>
        <p:txBody>
          <a:bodyPr>
            <a:noAutofit/>
          </a:bodyPr>
          <a:lstStyle/>
          <a:p>
            <a:pPr marL="357188" indent="-357188">
              <a:buFont typeface="Wingdings" panose="05000000000000000000" pitchFamily="2" charset="2"/>
              <a:buChar char="Ø"/>
            </a:pPr>
            <a:r>
              <a:rPr lang="fr-FR" sz="2400" b="1" dirty="0">
                <a:latin typeface="Arial" panose="020B0604020202020204" pitchFamily="34" charset="0"/>
                <a:cs typeface="Arial" panose="020B0604020202020204" pitchFamily="34" charset="0"/>
              </a:rPr>
              <a:t>vocabulaire technique ou officiel </a:t>
            </a:r>
            <a:r>
              <a:rPr lang="fr-FR" sz="2400" b="1" i="1" dirty="0">
                <a:latin typeface="Arial" panose="020B0604020202020204" pitchFamily="34" charset="0"/>
                <a:cs typeface="Arial" panose="020B0604020202020204" pitchFamily="34" charset="0"/>
              </a:rPr>
              <a:t>vs </a:t>
            </a:r>
            <a:r>
              <a:rPr lang="fr-FR" sz="2400" b="1" dirty="0">
                <a:latin typeface="Arial" panose="020B0604020202020204" pitchFamily="34" charset="0"/>
                <a:cs typeface="Arial" panose="020B0604020202020204" pitchFamily="34" charset="0"/>
              </a:rPr>
              <a:t>vocabulaire des échanges humains</a:t>
            </a:r>
          </a:p>
          <a:p>
            <a:pPr marL="719138" lvl="2" indent="-361950"/>
            <a:r>
              <a:rPr lang="fr-FR" sz="2400" dirty="0">
                <a:latin typeface="Arial" panose="020B0604020202020204" pitchFamily="34" charset="0"/>
                <a:cs typeface="Arial" panose="020B0604020202020204" pitchFamily="34" charset="0"/>
              </a:rPr>
              <a:t>N’abusez pas des abréviations et des acronymes.</a:t>
            </a:r>
          </a:p>
          <a:p>
            <a:pPr marL="719138" lvl="2" indent="-361950"/>
            <a:r>
              <a:rPr lang="fr-FR" sz="2400" dirty="0">
                <a:latin typeface="Arial" panose="020B0604020202020204" pitchFamily="34" charset="0"/>
                <a:cs typeface="Arial" panose="020B0604020202020204" pitchFamily="34" charset="0"/>
              </a:rPr>
              <a:t>Utilisez un vocabulaire simple et usuel, plutôt que technique.</a:t>
            </a:r>
          </a:p>
          <a:p>
            <a:pPr marL="719138" lvl="2" indent="-361950"/>
            <a:r>
              <a:rPr lang="fr-FR" sz="2400" dirty="0">
                <a:latin typeface="Arial" panose="020B0604020202020204" pitchFamily="34" charset="0"/>
                <a:cs typeface="Arial" panose="020B0604020202020204" pitchFamily="34" charset="0"/>
              </a:rPr>
              <a:t>Évitez les termes techniques pouvant heurter, ou expliquez-les.</a:t>
            </a:r>
          </a:p>
          <a:p>
            <a:pPr marL="719138" lvl="2" indent="-361950"/>
            <a:r>
              <a:rPr lang="fr-FR" sz="2400" dirty="0">
                <a:latin typeface="Arial" panose="020B0604020202020204" pitchFamily="34" charset="0"/>
                <a:cs typeface="Arial" panose="020B0604020202020204" pitchFamily="34" charset="0"/>
              </a:rPr>
              <a:t>Ne tombez pas dans l’excès inverse : les étudiants sont des adultes responsables et éduqués.</a:t>
            </a:r>
          </a:p>
          <a:p>
            <a:pPr marL="357188" indent="-357188">
              <a:buFont typeface="Wingdings" panose="05000000000000000000" pitchFamily="2" charset="2"/>
              <a:buChar char="Ø"/>
            </a:pPr>
            <a:r>
              <a:rPr lang="fr-FR" sz="2400" b="1" dirty="0">
                <a:latin typeface="Arial" panose="020B0604020202020204" pitchFamily="34" charset="0"/>
                <a:cs typeface="Arial" panose="020B0604020202020204" pitchFamily="34" charset="0"/>
              </a:rPr>
              <a:t>Le vocabulaire peut heurter, choquer.</a:t>
            </a:r>
          </a:p>
          <a:p>
            <a:pPr marL="719138" lvl="2" indent="-361950"/>
            <a:r>
              <a:rPr lang="fr-FR" sz="2400" dirty="0">
                <a:latin typeface="Arial" panose="020B0604020202020204" pitchFamily="34" charset="0"/>
                <a:cs typeface="Arial" panose="020B0604020202020204" pitchFamily="34" charset="0"/>
              </a:rPr>
              <a:t>Ne cherchez pas à convaincre que c’est le bon usage, adaptez-vous.</a:t>
            </a:r>
          </a:p>
          <a:p>
            <a:pPr marL="719138" lvl="2" indent="-361950"/>
            <a:r>
              <a:rPr lang="fr-FR" sz="2400" dirty="0">
                <a:latin typeface="Arial" panose="020B0604020202020204" pitchFamily="34" charset="0"/>
                <a:cs typeface="Arial" panose="020B0604020202020204" pitchFamily="34" charset="0"/>
              </a:rPr>
              <a:t>exemple typique : </a:t>
            </a:r>
            <a:r>
              <a:rPr lang="fr-FR" sz="2400" i="1" dirty="0">
                <a:latin typeface="Arial" panose="020B0604020202020204" pitchFamily="34" charset="0"/>
                <a:cs typeface="Arial" panose="020B0604020202020204" pitchFamily="34" charset="0"/>
              </a:rPr>
              <a:t>handicapé, en situation de handicap, avec un handicap, porteur de handicap, avec des besoins spécifiques, à besoins individuels, avec restrictions d’aptitudes…</a:t>
            </a:r>
          </a:p>
          <a:p>
            <a:pPr marL="0" indent="0">
              <a:buNone/>
            </a:pPr>
            <a:r>
              <a:rPr lang="fr-FR" sz="2400" i="1" dirty="0">
                <a:solidFill>
                  <a:schemeClr val="accent6">
                    <a:lumMod val="50000"/>
                  </a:schemeClr>
                </a:solidFill>
                <a:effectLst/>
                <a:latin typeface="Arial" panose="020B0604020202020204" pitchFamily="34" charset="0"/>
                <a:cs typeface="Arial" panose="020B0604020202020204" pitchFamily="34" charset="0"/>
              </a:rPr>
              <a:t>« </a:t>
            </a:r>
            <a:r>
              <a:rPr lang="fr-FR" sz="2400" b="1" i="1" dirty="0">
                <a:solidFill>
                  <a:schemeClr val="accent6">
                    <a:lumMod val="50000"/>
                  </a:schemeClr>
                </a:solidFill>
                <a:effectLst/>
                <a:latin typeface="Arial" panose="020B0604020202020204" pitchFamily="34" charset="0"/>
                <a:cs typeface="Arial" panose="020B0604020202020204" pitchFamily="34" charset="0"/>
              </a:rPr>
              <a:t>Ce n’est pas ce qu’on dit qui est important, c’est ce que les autres comprennent qui est important. </a:t>
            </a:r>
            <a:r>
              <a:rPr lang="fr-FR" sz="2400" i="1" dirty="0">
                <a:solidFill>
                  <a:schemeClr val="accent6">
                    <a:lumMod val="50000"/>
                  </a:schemeClr>
                </a:solidFill>
                <a:effectLst/>
                <a:latin typeface="Arial" panose="020B0604020202020204" pitchFamily="34" charset="0"/>
                <a:cs typeface="Arial" panose="020B0604020202020204" pitchFamily="34" charset="0"/>
              </a:rPr>
              <a:t>» Coluche</a:t>
            </a:r>
            <a:endParaRPr lang="fr-FR" sz="2400" dirty="0">
              <a:solidFill>
                <a:schemeClr val="accent6">
                  <a:lumMod val="50000"/>
                </a:schemeClr>
              </a:solidFill>
              <a:latin typeface="Arial" panose="020B0604020202020204" pitchFamily="34" charset="0"/>
              <a:cs typeface="Arial" panose="020B0604020202020204" pitchFamily="34" charset="0"/>
            </a:endParaRPr>
          </a:p>
        </p:txBody>
      </p:sp>
      <p:sp>
        <p:nvSpPr>
          <p:cNvPr id="4" name="Espace réservé du pied de page 3">
            <a:extLst>
              <a:ext uri="{FF2B5EF4-FFF2-40B4-BE49-F238E27FC236}">
                <a16:creationId xmlns:a16="http://schemas.microsoft.com/office/drawing/2014/main" id="{F260381D-E749-8136-DAF9-862015339330}"/>
              </a:ext>
            </a:extLst>
          </p:cNvPr>
          <p:cNvSpPr>
            <a:spLocks noGrp="1"/>
          </p:cNvSpPr>
          <p:nvPr>
            <p:ph type="ftr" sz="quarter" idx="3"/>
          </p:nvPr>
        </p:nvSpPr>
        <p:spPr/>
        <p:txBody>
          <a:body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5B7DE459-83E5-27FA-42D6-EBCD798BBEBB}"/>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5</a:t>
            </a:fld>
            <a:endParaRPr lang="fr-FR" dirty="0"/>
          </a:p>
        </p:txBody>
      </p:sp>
    </p:spTree>
    <p:extLst>
      <p:ext uri="{BB962C8B-B14F-4D97-AF65-F5344CB8AC3E}">
        <p14:creationId xmlns:p14="http://schemas.microsoft.com/office/powerpoint/2010/main" val="2590533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00136A-C2C2-1DF1-4D53-6E7226823681}"/>
              </a:ext>
            </a:extLst>
          </p:cNvPr>
          <p:cNvSpPr>
            <a:spLocks noGrp="1"/>
          </p:cNvSpPr>
          <p:nvPr>
            <p:ph type="title"/>
          </p:nvPr>
        </p:nvSpPr>
        <p:spPr>
          <a:xfrm>
            <a:off x="105508" y="93820"/>
            <a:ext cx="12022852" cy="855750"/>
          </a:xfrm>
        </p:spPr>
        <p:txBody>
          <a:bodyPr>
            <a:normAutofit/>
          </a:bodyPr>
          <a:lstStyle/>
          <a:p>
            <a:pPr algn="ctr"/>
            <a:r>
              <a:rPr lang="fr-FR" b="1" dirty="0">
                <a:solidFill>
                  <a:schemeClr val="accent6"/>
                </a:solidFill>
                <a:latin typeface="Arial" panose="020B0604020202020204" pitchFamily="34" charset="0"/>
                <a:cs typeface="Arial" panose="020B0604020202020204" pitchFamily="34" charset="0"/>
              </a:rPr>
              <a:t>2. un accompagnement individualisé</a:t>
            </a:r>
          </a:p>
        </p:txBody>
      </p:sp>
      <p:sp>
        <p:nvSpPr>
          <p:cNvPr id="3" name="Espace réservé du contenu 2">
            <a:extLst>
              <a:ext uri="{FF2B5EF4-FFF2-40B4-BE49-F238E27FC236}">
                <a16:creationId xmlns:a16="http://schemas.microsoft.com/office/drawing/2014/main" id="{23FF1852-49C6-D26A-0E1B-CC5094DF40DF}"/>
              </a:ext>
            </a:extLst>
          </p:cNvPr>
          <p:cNvSpPr>
            <a:spLocks noGrp="1"/>
          </p:cNvSpPr>
          <p:nvPr>
            <p:ph idx="1"/>
          </p:nvPr>
        </p:nvSpPr>
        <p:spPr>
          <a:xfrm>
            <a:off x="542611" y="949570"/>
            <a:ext cx="11083332" cy="5121886"/>
          </a:xfrm>
        </p:spPr>
        <p:txBody>
          <a:bodyPr>
            <a:noAutofit/>
          </a:bodyPr>
          <a:lstStyle/>
          <a:p>
            <a:pPr marL="357188" indent="-357188">
              <a:buFont typeface="Wingdings" panose="05000000000000000000" pitchFamily="2" charset="2"/>
              <a:buChar char="Ø"/>
            </a:pPr>
            <a:r>
              <a:rPr lang="fr-FR" sz="2700" b="1" dirty="0">
                <a:latin typeface="Arial" panose="020B0604020202020204" pitchFamily="34" charset="0"/>
                <a:cs typeface="Arial" panose="020B0604020202020204" pitchFamily="34" charset="0"/>
              </a:rPr>
              <a:t>Chaque cas est unique !</a:t>
            </a:r>
          </a:p>
          <a:p>
            <a:pPr lvl="1" indent="-328613"/>
            <a:r>
              <a:rPr lang="fr-FR" sz="2700" dirty="0">
                <a:latin typeface="Arial" panose="020B0604020202020204" pitchFamily="34" charset="0"/>
                <a:cs typeface="Arial" panose="020B0604020202020204" pitchFamily="34" charset="0"/>
              </a:rPr>
              <a:t>Malgré le nombre sans cesse croissant d’étudiants accompagnés, l’accompagnement doit rester essentiellement individuel.</a:t>
            </a:r>
          </a:p>
          <a:p>
            <a:pPr lvl="1" indent="-328613"/>
            <a:r>
              <a:rPr lang="fr-FR" sz="2700" dirty="0">
                <a:latin typeface="Arial" panose="020B0604020202020204" pitchFamily="34" charset="0"/>
                <a:cs typeface="Arial" panose="020B0604020202020204" pitchFamily="34" charset="0"/>
              </a:rPr>
              <a:t>Une bonne connaissance des types de handicap et des aménagements généralement pertinents pour chacun est utile voire indispensable.</a:t>
            </a:r>
          </a:p>
          <a:p>
            <a:pPr lvl="1" indent="-328613"/>
            <a:r>
              <a:rPr lang="fr-FR" sz="2700" dirty="0">
                <a:latin typeface="Arial" panose="020B0604020202020204" pitchFamily="34" charset="0"/>
                <a:cs typeface="Arial" panose="020B0604020202020204" pitchFamily="34" charset="0"/>
              </a:rPr>
              <a:t>Deux handicaps proches, deux listes de limitation d’aptitudes identiques n’impliquent pas forcément les mêmes aménagements d’études et d’examens.</a:t>
            </a:r>
          </a:p>
          <a:p>
            <a:pPr lvl="1" indent="-328613"/>
            <a:r>
              <a:rPr lang="fr-FR" sz="2700" dirty="0">
                <a:latin typeface="Arial" panose="020B0604020202020204" pitchFamily="34" charset="0"/>
                <a:cs typeface="Arial" panose="020B0604020202020204" pitchFamily="34" charset="0"/>
              </a:rPr>
              <a:t>La capacité à accompagner un grand nombre de personnes est aussi une nécessité.</a:t>
            </a:r>
          </a:p>
          <a:p>
            <a:pPr marL="0" indent="0">
              <a:buNone/>
            </a:pPr>
            <a:r>
              <a:rPr lang="fr-FR" sz="2700" b="1" i="1" dirty="0">
                <a:solidFill>
                  <a:schemeClr val="accent6">
                    <a:lumMod val="50000"/>
                  </a:schemeClr>
                </a:solidFill>
                <a:latin typeface="Arial" panose="020B0604020202020204" pitchFamily="34" charset="0"/>
                <a:cs typeface="Arial" panose="020B0604020202020204" pitchFamily="34" charset="0"/>
              </a:rPr>
              <a:t>Chaque situation est unique et doit être considérée comme telle.</a:t>
            </a:r>
          </a:p>
        </p:txBody>
      </p:sp>
      <p:sp>
        <p:nvSpPr>
          <p:cNvPr id="4" name="Espace réservé du pied de page 3">
            <a:extLst>
              <a:ext uri="{FF2B5EF4-FFF2-40B4-BE49-F238E27FC236}">
                <a16:creationId xmlns:a16="http://schemas.microsoft.com/office/drawing/2014/main" id="{F260381D-E749-8136-DAF9-862015339330}"/>
              </a:ext>
            </a:extLst>
          </p:cNvPr>
          <p:cNvSpPr>
            <a:spLocks noGrp="1"/>
          </p:cNvSpPr>
          <p:nvPr>
            <p:ph type="ftr" sz="quarter" idx="3"/>
          </p:nvPr>
        </p:nvSpPr>
        <p:spPr/>
        <p:txBody>
          <a:body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3A28AF07-9A4F-C483-A68C-C57DD668E63C}"/>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6</a:t>
            </a:fld>
            <a:endParaRPr lang="fr-FR" dirty="0"/>
          </a:p>
        </p:txBody>
      </p:sp>
    </p:spTree>
    <p:extLst>
      <p:ext uri="{BB962C8B-B14F-4D97-AF65-F5344CB8AC3E}">
        <p14:creationId xmlns:p14="http://schemas.microsoft.com/office/powerpoint/2010/main" val="999915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00136A-C2C2-1DF1-4D53-6E7226823681}"/>
              </a:ext>
            </a:extLst>
          </p:cNvPr>
          <p:cNvSpPr>
            <a:spLocks noGrp="1"/>
          </p:cNvSpPr>
          <p:nvPr>
            <p:ph type="title"/>
          </p:nvPr>
        </p:nvSpPr>
        <p:spPr>
          <a:xfrm>
            <a:off x="105508" y="93820"/>
            <a:ext cx="12022852" cy="855750"/>
          </a:xfrm>
        </p:spPr>
        <p:txBody>
          <a:bodyPr>
            <a:normAutofit/>
          </a:bodyPr>
          <a:lstStyle/>
          <a:p>
            <a:pPr algn="ctr"/>
            <a:r>
              <a:rPr lang="fr-FR" b="1" dirty="0">
                <a:solidFill>
                  <a:schemeClr val="accent6"/>
                </a:solidFill>
                <a:latin typeface="Arial" panose="020B0604020202020204" pitchFamily="34" charset="0"/>
                <a:cs typeface="Arial" panose="020B0604020202020204" pitchFamily="34" charset="0"/>
              </a:rPr>
              <a:t>3. un dialogue direct avec l’étudiant</a:t>
            </a:r>
          </a:p>
        </p:txBody>
      </p:sp>
      <p:sp>
        <p:nvSpPr>
          <p:cNvPr id="3" name="Espace réservé du contenu 2">
            <a:extLst>
              <a:ext uri="{FF2B5EF4-FFF2-40B4-BE49-F238E27FC236}">
                <a16:creationId xmlns:a16="http://schemas.microsoft.com/office/drawing/2014/main" id="{23FF1852-49C6-D26A-0E1B-CC5094DF40DF}"/>
              </a:ext>
            </a:extLst>
          </p:cNvPr>
          <p:cNvSpPr>
            <a:spLocks noGrp="1"/>
          </p:cNvSpPr>
          <p:nvPr>
            <p:ph idx="1"/>
          </p:nvPr>
        </p:nvSpPr>
        <p:spPr>
          <a:xfrm>
            <a:off x="502418" y="949570"/>
            <a:ext cx="11064271" cy="5121886"/>
          </a:xfrm>
        </p:spPr>
        <p:txBody>
          <a:bodyPr>
            <a:noAutofit/>
          </a:bodyPr>
          <a:lstStyle/>
          <a:p>
            <a:pPr marL="357188" indent="-357188">
              <a:buFont typeface="Wingdings" panose="05000000000000000000" pitchFamily="2" charset="2"/>
              <a:buChar char="Ø"/>
            </a:pPr>
            <a:r>
              <a:rPr lang="fr-FR" sz="1700" b="1" dirty="0">
                <a:latin typeface="Arial" panose="020B0604020202020204" pitchFamily="34" charset="0"/>
                <a:cs typeface="Arial" panose="020B0604020202020204" pitchFamily="34" charset="0"/>
              </a:rPr>
              <a:t>Plusieurs stratégies sont possibles et légitimes mais le dialogue direct est indispensable.</a:t>
            </a:r>
          </a:p>
          <a:p>
            <a:pPr lvl="1" indent="-328613"/>
            <a:r>
              <a:rPr lang="fr-FR" sz="1700" dirty="0">
                <a:latin typeface="Arial" panose="020B0604020202020204" pitchFamily="34" charset="0"/>
                <a:cs typeface="Arial" panose="020B0604020202020204" pitchFamily="34" charset="0"/>
              </a:rPr>
              <a:t>au moins un entretien individuel en présentiel tous les ans</a:t>
            </a:r>
          </a:p>
          <a:p>
            <a:pPr lvl="1" indent="-328613"/>
            <a:r>
              <a:rPr lang="fr-FR" sz="1700" dirty="0">
                <a:latin typeface="Arial" panose="020B0604020202020204" pitchFamily="34" charset="0"/>
                <a:cs typeface="Arial" panose="020B0604020202020204" pitchFamily="34" charset="0"/>
              </a:rPr>
              <a:t>au moins un entretien individuel en présentiel au début de chaque formation : licence, master, BUT, etc.</a:t>
            </a:r>
          </a:p>
          <a:p>
            <a:pPr lvl="1" indent="-328613"/>
            <a:r>
              <a:rPr lang="fr-FR" sz="1700" dirty="0">
                <a:latin typeface="Arial" panose="020B0604020202020204" pitchFamily="34" charset="0"/>
                <a:cs typeface="Arial" panose="020B0604020202020204" pitchFamily="34" charset="0"/>
              </a:rPr>
              <a:t>un entretien initial individuel en présentiel, puis à la demande de l’étudiant ou de l’établissement (mission handicap, service de santé, formation...) autant que nécessaire</a:t>
            </a:r>
          </a:p>
          <a:p>
            <a:pPr marL="357188" indent="-357188">
              <a:buFont typeface="Wingdings" panose="05000000000000000000" pitchFamily="2" charset="2"/>
              <a:buChar char="Ø"/>
            </a:pPr>
            <a:r>
              <a:rPr lang="fr-FR" sz="1700" b="1" dirty="0">
                <a:latin typeface="Arial" panose="020B0604020202020204" pitchFamily="34" charset="0"/>
                <a:cs typeface="Arial" panose="020B0604020202020204" pitchFamily="34" charset="0"/>
              </a:rPr>
              <a:t>L’étudiant connaît bien son handicap, pour lui ce n’est pas de la théorie.</a:t>
            </a:r>
          </a:p>
          <a:p>
            <a:pPr lvl="1" indent="-328613"/>
            <a:r>
              <a:rPr lang="fr-FR" sz="1700" dirty="0">
                <a:latin typeface="Arial" panose="020B0604020202020204" pitchFamily="34" charset="0"/>
                <a:cs typeface="Arial" panose="020B0604020202020204" pitchFamily="34" charset="0"/>
              </a:rPr>
              <a:t>Comme toute personne en situation de handicap, il est souvent le meilleur connaisseur de ses difficultés et besoins. Écoutez le.</a:t>
            </a:r>
          </a:p>
          <a:p>
            <a:pPr marL="357188" indent="-357188">
              <a:buFont typeface="Wingdings" panose="05000000000000000000" pitchFamily="2" charset="2"/>
              <a:buChar char="Ø"/>
            </a:pPr>
            <a:r>
              <a:rPr lang="fr-FR" sz="1700" b="1" dirty="0">
                <a:latin typeface="Arial" panose="020B0604020202020204" pitchFamily="34" charset="0"/>
                <a:cs typeface="Arial" panose="020B0604020202020204" pitchFamily="34" charset="0"/>
              </a:rPr>
              <a:t>Préférez les échanges en présentiel et sans intermédiaire ou accompagnant</a:t>
            </a:r>
          </a:p>
          <a:p>
            <a:pPr lvl="1" indent="-328613"/>
            <a:r>
              <a:rPr lang="fr-FR" sz="1700" dirty="0">
                <a:latin typeface="Arial" panose="020B0604020202020204" pitchFamily="34" charset="0"/>
                <a:cs typeface="Arial" panose="020B0604020202020204" pitchFamily="34" charset="0"/>
              </a:rPr>
              <a:t>sauf si l’étudiant est mineur ou sous tutelle ou curatelle.</a:t>
            </a:r>
          </a:p>
          <a:p>
            <a:pPr lvl="1" indent="-328613"/>
            <a:r>
              <a:rPr lang="fr-FR" sz="1700" dirty="0">
                <a:latin typeface="Arial" panose="020B0604020202020204" pitchFamily="34" charset="0"/>
                <a:cs typeface="Arial" panose="020B0604020202020204" pitchFamily="34" charset="0"/>
              </a:rPr>
              <a:t>Quand c’est possible, et peu à peu, limitez les accompagnants afin de promouvoir une démarche proactive et de renforcer l’autonomie.</a:t>
            </a:r>
          </a:p>
          <a:p>
            <a:pPr marL="357188" indent="-357188">
              <a:buFont typeface="Wingdings" panose="05000000000000000000" pitchFamily="2" charset="2"/>
              <a:buChar char="Ø"/>
            </a:pPr>
            <a:r>
              <a:rPr lang="fr-FR" sz="1700" b="1" dirty="0">
                <a:latin typeface="Arial" panose="020B0604020202020204" pitchFamily="34" charset="0"/>
                <a:cs typeface="Arial" panose="020B0604020202020204" pitchFamily="34" charset="0"/>
              </a:rPr>
              <a:t>Mais, attention au clientélisme.</a:t>
            </a:r>
          </a:p>
          <a:p>
            <a:pPr lvl="1" indent="-328613"/>
            <a:r>
              <a:rPr lang="fr-FR" sz="1700" dirty="0">
                <a:latin typeface="Arial" panose="020B0604020202020204" pitchFamily="34" charset="0"/>
                <a:cs typeface="Arial" panose="020B0604020202020204" pitchFamily="34" charset="0"/>
              </a:rPr>
              <a:t>C’est une dérive rapide et facile, souvent animée de bonnes intentions. L’accompagnement handicap doit répondre à des besoins, pas uniquement à des demandes.</a:t>
            </a:r>
          </a:p>
          <a:p>
            <a:pPr marL="0" indent="0">
              <a:buNone/>
            </a:pPr>
            <a:r>
              <a:rPr lang="fr-FR" sz="1700" b="1" i="1" dirty="0">
                <a:solidFill>
                  <a:schemeClr val="accent6">
                    <a:lumMod val="50000"/>
                  </a:schemeClr>
                </a:solidFill>
                <a:latin typeface="Arial" panose="020B0604020202020204" pitchFamily="34" charset="0"/>
                <a:cs typeface="Arial" panose="020B0604020202020204" pitchFamily="34" charset="0"/>
              </a:rPr>
              <a:t>L’accompagnement est élaboré par le professionnel, forcément </a:t>
            </a:r>
            <a:r>
              <a:rPr lang="fr-FR" sz="1700" b="1" i="1" u="sng" dirty="0">
                <a:solidFill>
                  <a:schemeClr val="accent6">
                    <a:lumMod val="50000"/>
                  </a:schemeClr>
                </a:solidFill>
                <a:latin typeface="Arial" panose="020B0604020202020204" pitchFamily="34" charset="0"/>
                <a:cs typeface="Arial" panose="020B0604020202020204" pitchFamily="34" charset="0"/>
              </a:rPr>
              <a:t>avec et pour l’accompagné</a:t>
            </a:r>
            <a:r>
              <a:rPr lang="fr-FR" sz="1700" b="1" i="1" dirty="0">
                <a:solidFill>
                  <a:schemeClr val="accent6">
                    <a:lumMod val="50000"/>
                  </a:schemeClr>
                </a:solidFill>
                <a:latin typeface="Arial" panose="020B0604020202020204" pitchFamily="34" charset="0"/>
                <a:cs typeface="Arial" panose="020B0604020202020204" pitchFamily="34" charset="0"/>
              </a:rPr>
              <a:t>, pas seulement par l’accompagné, sa famille, ses proches…</a:t>
            </a:r>
          </a:p>
        </p:txBody>
      </p:sp>
      <p:sp>
        <p:nvSpPr>
          <p:cNvPr id="4" name="Espace réservé du pied de page 3">
            <a:extLst>
              <a:ext uri="{FF2B5EF4-FFF2-40B4-BE49-F238E27FC236}">
                <a16:creationId xmlns:a16="http://schemas.microsoft.com/office/drawing/2014/main" id="{F260381D-E749-8136-DAF9-862015339330}"/>
              </a:ext>
            </a:extLst>
          </p:cNvPr>
          <p:cNvSpPr>
            <a:spLocks noGrp="1"/>
          </p:cNvSpPr>
          <p:nvPr>
            <p:ph type="ftr" sz="quarter" idx="3"/>
          </p:nvPr>
        </p:nvSpPr>
        <p:spPr/>
        <p:txBody>
          <a:body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7A15F970-976F-BFDC-2F53-3D9D35B5A101}"/>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7</a:t>
            </a:fld>
            <a:endParaRPr lang="fr-FR" dirty="0"/>
          </a:p>
        </p:txBody>
      </p:sp>
    </p:spTree>
    <p:extLst>
      <p:ext uri="{BB962C8B-B14F-4D97-AF65-F5344CB8AC3E}">
        <p14:creationId xmlns:p14="http://schemas.microsoft.com/office/powerpoint/2010/main" val="821689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00136A-C2C2-1DF1-4D53-6E7226823681}"/>
              </a:ext>
            </a:extLst>
          </p:cNvPr>
          <p:cNvSpPr>
            <a:spLocks noGrp="1"/>
          </p:cNvSpPr>
          <p:nvPr>
            <p:ph type="title"/>
          </p:nvPr>
        </p:nvSpPr>
        <p:spPr>
          <a:xfrm>
            <a:off x="105508" y="93820"/>
            <a:ext cx="12022852" cy="855750"/>
          </a:xfrm>
        </p:spPr>
        <p:txBody>
          <a:bodyPr>
            <a:noAutofit/>
          </a:bodyPr>
          <a:lstStyle/>
          <a:p>
            <a:pPr algn="ctr"/>
            <a:r>
              <a:rPr lang="fr-FR" sz="3200" b="1" dirty="0">
                <a:solidFill>
                  <a:schemeClr val="accent6"/>
                </a:solidFill>
                <a:latin typeface="Arial" panose="020B0604020202020204" pitchFamily="34" charset="0"/>
                <a:cs typeface="Arial" panose="020B0604020202020204" pitchFamily="34" charset="0"/>
              </a:rPr>
              <a:t>4. pas d’intrusion dans la santé et dans la vie privée</a:t>
            </a:r>
          </a:p>
        </p:txBody>
      </p:sp>
      <p:sp>
        <p:nvSpPr>
          <p:cNvPr id="3" name="Espace réservé du contenu 2">
            <a:extLst>
              <a:ext uri="{FF2B5EF4-FFF2-40B4-BE49-F238E27FC236}">
                <a16:creationId xmlns:a16="http://schemas.microsoft.com/office/drawing/2014/main" id="{23FF1852-49C6-D26A-0E1B-CC5094DF40DF}"/>
              </a:ext>
            </a:extLst>
          </p:cNvPr>
          <p:cNvSpPr>
            <a:spLocks noGrp="1"/>
          </p:cNvSpPr>
          <p:nvPr>
            <p:ph idx="1"/>
          </p:nvPr>
        </p:nvSpPr>
        <p:spPr>
          <a:xfrm>
            <a:off x="542611" y="949570"/>
            <a:ext cx="11083332" cy="5121886"/>
          </a:xfrm>
        </p:spPr>
        <p:txBody>
          <a:bodyPr>
            <a:noAutofit/>
          </a:bodyPr>
          <a:lstStyle/>
          <a:p>
            <a:pPr marL="357188" indent="-357188">
              <a:buFont typeface="Wingdings" panose="05000000000000000000" pitchFamily="2" charset="2"/>
              <a:buChar char="Ø"/>
            </a:pPr>
            <a:r>
              <a:rPr lang="fr-FR" sz="1600" b="1" dirty="0">
                <a:latin typeface="Arial" panose="020B0604020202020204" pitchFamily="34" charset="0"/>
                <a:cs typeface="Arial" panose="020B0604020202020204" pitchFamily="34" charset="0"/>
              </a:rPr>
              <a:t>N’entrez pas dans le champ de la santé, des maladies, des traitements, etc.</a:t>
            </a:r>
          </a:p>
          <a:p>
            <a:pPr lvl="1" indent="-328613"/>
            <a:r>
              <a:rPr lang="fr-FR" sz="1600" dirty="0">
                <a:latin typeface="Arial" panose="020B0604020202020204" pitchFamily="34" charset="0"/>
                <a:cs typeface="Arial" panose="020B0604020202020204" pitchFamily="34" charset="0"/>
              </a:rPr>
              <a:t>sauf dans un cadre médical formalisé</a:t>
            </a:r>
          </a:p>
          <a:p>
            <a:pPr lvl="1" indent="-328613"/>
            <a:r>
              <a:rPr lang="fr-FR" sz="1600" dirty="0">
                <a:latin typeface="Arial" panose="020B0604020202020204" pitchFamily="34" charset="0"/>
                <a:cs typeface="Arial" panose="020B0604020202020204" pitchFamily="34" charset="0"/>
              </a:rPr>
              <a:t>L’étudiant peut aller lui-même sur le thème de la santé et il n’est alors pas interdit d’en discuter, mais en rappelant que ce n’est pas utile et en ramenant l’entretien vers le handicap dans le contexte de l’enseignement supérieur.</a:t>
            </a:r>
          </a:p>
          <a:p>
            <a:pPr marL="357188" indent="-357188">
              <a:buFont typeface="Wingdings" panose="05000000000000000000" pitchFamily="2" charset="2"/>
              <a:buChar char="Ø"/>
            </a:pPr>
            <a:r>
              <a:rPr lang="fr-FR" sz="1600" b="1" dirty="0">
                <a:latin typeface="Arial" panose="020B0604020202020204" pitchFamily="34" charset="0"/>
                <a:cs typeface="Arial" panose="020B0604020202020204" pitchFamily="34" charset="0"/>
              </a:rPr>
              <a:t>N’entrez pas trop vite dans le champ des types de handicap et des aménagements</a:t>
            </a:r>
          </a:p>
          <a:p>
            <a:pPr lvl="1" indent="-328613"/>
            <a:r>
              <a:rPr lang="fr-FR" sz="1600" dirty="0">
                <a:latin typeface="Arial" panose="020B0604020202020204" pitchFamily="34" charset="0"/>
                <a:cs typeface="Arial" panose="020B0604020202020204" pitchFamily="34" charset="0"/>
              </a:rPr>
              <a:t>autant que possible, pour éviter les solutions stéréotypées qui enferment la réflexion.</a:t>
            </a:r>
          </a:p>
          <a:p>
            <a:pPr marL="357188" indent="-357188">
              <a:buFont typeface="Wingdings" panose="05000000000000000000" pitchFamily="2" charset="2"/>
              <a:buChar char="Ø"/>
            </a:pPr>
            <a:r>
              <a:rPr lang="fr-FR" sz="1600" b="1" dirty="0">
                <a:latin typeface="Arial" panose="020B0604020202020204" pitchFamily="34" charset="0"/>
                <a:cs typeface="Arial" panose="020B0604020202020204" pitchFamily="34" charset="0"/>
              </a:rPr>
              <a:t>Creusez le champ des limitations de capacité, d’aptitude.</a:t>
            </a:r>
          </a:p>
          <a:p>
            <a:pPr lvl="1" indent="-328613"/>
            <a:r>
              <a:rPr lang="fr-FR" sz="1600" dirty="0">
                <a:latin typeface="Arial" panose="020B0604020202020204" pitchFamily="34" charset="0"/>
                <a:cs typeface="Arial" panose="020B0604020202020204" pitchFamily="34" charset="0"/>
              </a:rPr>
              <a:t>Soyez le plus précis possible sur ces éléments.</a:t>
            </a:r>
          </a:p>
          <a:p>
            <a:pPr marL="357188" indent="-357188">
              <a:buFont typeface="Wingdings" panose="05000000000000000000" pitchFamily="2" charset="2"/>
              <a:buChar char="Ø"/>
            </a:pPr>
            <a:r>
              <a:rPr lang="fr-FR" sz="1600" b="1" dirty="0">
                <a:latin typeface="Arial" panose="020B0604020202020204" pitchFamily="34" charset="0"/>
                <a:cs typeface="Arial" panose="020B0604020202020204" pitchFamily="34" charset="0"/>
              </a:rPr>
              <a:t>Faites preuve de bienveillance et de psychologie.</a:t>
            </a:r>
          </a:p>
          <a:p>
            <a:pPr lvl="1" indent="-328613"/>
            <a:r>
              <a:rPr lang="fr-FR" sz="1600" dirty="0">
                <a:latin typeface="Arial" panose="020B0604020202020204" pitchFamily="34" charset="0"/>
                <a:cs typeface="Arial" panose="020B0604020202020204" pitchFamily="34" charset="0"/>
              </a:rPr>
              <a:t>Mais vous ne menez pas un entretien purement psychologique, ni n’entamez un accompagnement psychologique.</a:t>
            </a:r>
          </a:p>
          <a:p>
            <a:pPr lvl="1" indent="-328613"/>
            <a:r>
              <a:rPr lang="fr-FR" sz="1600" dirty="0">
                <a:latin typeface="Arial" panose="020B0604020202020204" pitchFamily="34" charset="0"/>
                <a:cs typeface="Arial" panose="020B0604020202020204" pitchFamily="34" charset="0"/>
              </a:rPr>
              <a:t>Attention au </a:t>
            </a:r>
            <a:r>
              <a:rPr lang="fr-FR" sz="1600" i="1" dirty="0">
                <a:latin typeface="Arial" panose="020B0604020202020204" pitchFamily="34" charset="0"/>
                <a:cs typeface="Arial" panose="020B0604020202020204" pitchFamily="34" charset="0"/>
              </a:rPr>
              <a:t>syndrome du sauveur</a:t>
            </a:r>
            <a:r>
              <a:rPr lang="fr-FR" sz="1600" dirty="0">
                <a:latin typeface="Arial" panose="020B0604020202020204" pitchFamily="34" charset="0"/>
                <a:cs typeface="Arial" panose="020B0604020202020204" pitchFamily="34" charset="0"/>
              </a:rPr>
              <a:t>.</a:t>
            </a:r>
          </a:p>
          <a:p>
            <a:pPr marL="357188" indent="-357188">
              <a:buFont typeface="Wingdings" panose="05000000000000000000" pitchFamily="2" charset="2"/>
              <a:buChar char="Ø"/>
            </a:pPr>
            <a:r>
              <a:rPr lang="fr-FR" sz="1600" b="1" dirty="0">
                <a:latin typeface="Arial" panose="020B0604020202020204" pitchFamily="34" charset="0"/>
                <a:cs typeface="Arial" panose="020B0604020202020204" pitchFamily="34" charset="0"/>
              </a:rPr>
              <a:t>Trouvez l’équilibre</a:t>
            </a:r>
          </a:p>
          <a:p>
            <a:pPr lvl="1" indent="-328613"/>
            <a:r>
              <a:rPr lang="fr-FR" sz="1600" dirty="0">
                <a:latin typeface="Arial" panose="020B0604020202020204" pitchFamily="34" charset="0"/>
                <a:cs typeface="Arial" panose="020B0604020202020204" pitchFamily="34" charset="0"/>
              </a:rPr>
              <a:t>entre la nécessité d’être à l’écoute et le fait de vous laisser enfermer dans la vie personnelle et privée de l’étudiant. Revenez à l’objectif de l’entretien.</a:t>
            </a:r>
          </a:p>
          <a:p>
            <a:pPr marL="0" indent="0">
              <a:buNone/>
            </a:pPr>
            <a:r>
              <a:rPr lang="fr-FR" sz="1600" b="1" i="1" dirty="0">
                <a:solidFill>
                  <a:schemeClr val="accent6">
                    <a:lumMod val="50000"/>
                  </a:schemeClr>
                </a:solidFill>
                <a:latin typeface="Arial" panose="020B0604020202020204" pitchFamily="34" charset="0"/>
                <a:cs typeface="Arial" panose="020B0604020202020204" pitchFamily="34" charset="0"/>
              </a:rPr>
              <a:t>L’accompagnement handicap des étudiants est un domaine complexe, pluridisciplinaire, spécifique et à part entière. Ce n’est pas de l’accompagnement purement médical, ni purement psychologique et pas du tout social.</a:t>
            </a:r>
          </a:p>
        </p:txBody>
      </p:sp>
      <p:sp>
        <p:nvSpPr>
          <p:cNvPr id="4" name="Espace réservé du pied de page 3">
            <a:extLst>
              <a:ext uri="{FF2B5EF4-FFF2-40B4-BE49-F238E27FC236}">
                <a16:creationId xmlns:a16="http://schemas.microsoft.com/office/drawing/2014/main" id="{F260381D-E749-8136-DAF9-862015339330}"/>
              </a:ext>
            </a:extLst>
          </p:cNvPr>
          <p:cNvSpPr>
            <a:spLocks noGrp="1"/>
          </p:cNvSpPr>
          <p:nvPr>
            <p:ph type="ftr" sz="quarter" idx="3"/>
          </p:nvPr>
        </p:nvSpPr>
        <p:spPr/>
        <p:txBody>
          <a:body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0FB6AA7A-2F3E-0273-B829-EFE03E5624DC}"/>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8</a:t>
            </a:fld>
            <a:endParaRPr lang="fr-FR" dirty="0"/>
          </a:p>
        </p:txBody>
      </p:sp>
    </p:spTree>
    <p:extLst>
      <p:ext uri="{BB962C8B-B14F-4D97-AF65-F5344CB8AC3E}">
        <p14:creationId xmlns:p14="http://schemas.microsoft.com/office/powerpoint/2010/main" val="2283591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00136A-C2C2-1DF1-4D53-6E7226823681}"/>
              </a:ext>
            </a:extLst>
          </p:cNvPr>
          <p:cNvSpPr>
            <a:spLocks noGrp="1"/>
          </p:cNvSpPr>
          <p:nvPr>
            <p:ph type="title"/>
          </p:nvPr>
        </p:nvSpPr>
        <p:spPr>
          <a:xfrm>
            <a:off x="105508" y="93820"/>
            <a:ext cx="12022852" cy="855750"/>
          </a:xfrm>
        </p:spPr>
        <p:txBody>
          <a:bodyPr>
            <a:noAutofit/>
          </a:bodyPr>
          <a:lstStyle/>
          <a:p>
            <a:pPr algn="ctr"/>
            <a:r>
              <a:rPr lang="fr-FR" sz="3200" b="1" dirty="0">
                <a:solidFill>
                  <a:schemeClr val="accent6"/>
                </a:solidFill>
                <a:latin typeface="Arial" panose="020B0604020202020204" pitchFamily="34" charset="0"/>
                <a:cs typeface="Arial" panose="020B0604020202020204" pitchFamily="34" charset="0"/>
              </a:rPr>
              <a:t>5. la confidentialité des échanges et des données</a:t>
            </a:r>
          </a:p>
        </p:txBody>
      </p:sp>
      <p:sp>
        <p:nvSpPr>
          <p:cNvPr id="3" name="Espace réservé du contenu 2">
            <a:extLst>
              <a:ext uri="{FF2B5EF4-FFF2-40B4-BE49-F238E27FC236}">
                <a16:creationId xmlns:a16="http://schemas.microsoft.com/office/drawing/2014/main" id="{23FF1852-49C6-D26A-0E1B-CC5094DF40DF}"/>
              </a:ext>
            </a:extLst>
          </p:cNvPr>
          <p:cNvSpPr>
            <a:spLocks noGrp="1"/>
          </p:cNvSpPr>
          <p:nvPr>
            <p:ph idx="1"/>
          </p:nvPr>
        </p:nvSpPr>
        <p:spPr>
          <a:xfrm>
            <a:off x="542611" y="949570"/>
            <a:ext cx="11083332" cy="5121886"/>
          </a:xfrm>
        </p:spPr>
        <p:txBody>
          <a:bodyPr>
            <a:noAutofit/>
          </a:bodyPr>
          <a:lstStyle/>
          <a:p>
            <a:pPr marL="357188" indent="-357188">
              <a:buFont typeface="Wingdings" panose="05000000000000000000" pitchFamily="2" charset="2"/>
              <a:buChar char="Ø"/>
            </a:pPr>
            <a:r>
              <a:rPr lang="fr-FR" sz="1800" b="1" dirty="0">
                <a:latin typeface="Arial" panose="020B0604020202020204" pitchFamily="34" charset="0"/>
                <a:cs typeface="Arial" panose="020B0604020202020204" pitchFamily="34" charset="0"/>
              </a:rPr>
              <a:t>Vous n’êtes pas supposé avoir accès aux données personnelles de l’étudiant</a:t>
            </a:r>
          </a:p>
          <a:p>
            <a:pPr marL="814388" lvl="1" indent="-357188">
              <a:buFont typeface="Wingdings" panose="05000000000000000000" pitchFamily="2" charset="2"/>
              <a:buChar char="Ø"/>
            </a:pPr>
            <a:r>
              <a:rPr lang="fr-FR" sz="1800" dirty="0">
                <a:latin typeface="Arial" panose="020B0604020202020204" pitchFamily="34" charset="0"/>
                <a:cs typeface="Arial" panose="020B0604020202020204" pitchFamily="34" charset="0"/>
              </a:rPr>
              <a:t>et encore moins à ses données de santé</a:t>
            </a:r>
            <a:r>
              <a:rPr lang="fr-FR" sz="1800" i="1" dirty="0">
                <a:latin typeface="Arial" panose="020B0604020202020204" pitchFamily="34" charset="0"/>
                <a:cs typeface="Arial" panose="020B0604020202020204" pitchFamily="34" charset="0"/>
              </a:rPr>
              <a:t> (sauf dans un cadre médical formalisé)</a:t>
            </a:r>
            <a:endParaRPr lang="fr-FR" sz="1800" dirty="0">
              <a:latin typeface="Arial" panose="020B0604020202020204" pitchFamily="34" charset="0"/>
              <a:cs typeface="Arial" panose="020B0604020202020204" pitchFamily="34" charset="0"/>
            </a:endParaRPr>
          </a:p>
          <a:p>
            <a:pPr marL="814388" lvl="1" indent="-357188">
              <a:buFont typeface="Wingdings" panose="05000000000000000000" pitchFamily="2" charset="2"/>
              <a:buChar char="Ø"/>
            </a:pPr>
            <a:r>
              <a:rPr lang="fr-FR" sz="1800" dirty="0">
                <a:latin typeface="Arial" panose="020B0604020202020204" pitchFamily="34" charset="0"/>
                <a:cs typeface="Arial" panose="020B0604020202020204" pitchFamily="34" charset="0"/>
              </a:rPr>
              <a:t>même si elles sont causes de handicap. S’il advient que vous en avez cependant connaissance, ne les stockez pas et ne les transmettez pas.</a:t>
            </a:r>
          </a:p>
          <a:p>
            <a:pPr marL="357188" indent="-357188">
              <a:buFont typeface="Wingdings" panose="05000000000000000000" pitchFamily="2" charset="2"/>
              <a:buChar char="Ø"/>
            </a:pPr>
            <a:r>
              <a:rPr lang="fr-FR" sz="1800" b="1" dirty="0">
                <a:latin typeface="Arial" panose="020B0604020202020204" pitchFamily="34" charset="0"/>
                <a:cs typeface="Arial" panose="020B0604020202020204" pitchFamily="34" charset="0"/>
              </a:rPr>
              <a:t>Il en est de même pour toute information personnelle de l’étudiant</a:t>
            </a:r>
          </a:p>
          <a:p>
            <a:pPr marL="814388" lvl="1" indent="-357188">
              <a:buFont typeface="Wingdings" panose="05000000000000000000" pitchFamily="2" charset="2"/>
              <a:buChar char="Ø"/>
            </a:pPr>
            <a:r>
              <a:rPr lang="fr-FR" sz="1800" dirty="0">
                <a:latin typeface="Arial" panose="020B0604020202020204" pitchFamily="34" charset="0"/>
                <a:cs typeface="Arial" panose="020B0604020202020204" pitchFamily="34" charset="0"/>
              </a:rPr>
              <a:t>même hors des données de santé.</a:t>
            </a:r>
          </a:p>
          <a:p>
            <a:pPr marL="814388" lvl="1" indent="-357188">
              <a:buFont typeface="Wingdings" panose="05000000000000000000" pitchFamily="2" charset="2"/>
              <a:buChar char="Ø"/>
            </a:pPr>
            <a:r>
              <a:rPr lang="fr-FR" sz="1800" dirty="0">
                <a:latin typeface="Arial" panose="020B0604020202020204" pitchFamily="34" charset="0"/>
                <a:cs typeface="Arial" panose="020B0604020202020204" pitchFamily="34" charset="0"/>
              </a:rPr>
              <a:t>exemples : numéro de sécurité sociale, adresse, âge, liens de parenté…</a:t>
            </a:r>
          </a:p>
          <a:p>
            <a:pPr marL="357188" indent="-357188">
              <a:buFont typeface="Wingdings" panose="05000000000000000000" pitchFamily="2" charset="2"/>
              <a:buChar char="Ø"/>
            </a:pPr>
            <a:r>
              <a:rPr lang="fr-FR" sz="1800" b="1" dirty="0">
                <a:latin typeface="Arial" panose="020B0604020202020204" pitchFamily="34" charset="0"/>
                <a:cs typeface="Arial" panose="020B0604020202020204" pitchFamily="34" charset="0"/>
              </a:rPr>
              <a:t>Ne notez (papier ou numérique) que des éléments factuels, sans jugement, sans avis subjectif, sans élément discriminatoire. </a:t>
            </a:r>
          </a:p>
          <a:p>
            <a:pPr marL="357188" indent="-357188">
              <a:buFont typeface="Wingdings" panose="05000000000000000000" pitchFamily="2" charset="2"/>
              <a:buChar char="Ø"/>
            </a:pPr>
            <a:r>
              <a:rPr lang="fr-FR" sz="1800" b="1" dirty="0">
                <a:latin typeface="Arial" panose="020B0604020202020204" pitchFamily="34" charset="0"/>
                <a:cs typeface="Arial" panose="020B0604020202020204" pitchFamily="34" charset="0"/>
              </a:rPr>
              <a:t>En dehors des données de santé, vous pouvez néanmoins conserver et utiliser légitimement une donnée personnelle de l’étudiant</a:t>
            </a:r>
          </a:p>
          <a:p>
            <a:pPr marL="814388" lvl="1" indent="-357188">
              <a:buFont typeface="Wingdings" panose="05000000000000000000" pitchFamily="2" charset="2"/>
              <a:buChar char="Ø"/>
            </a:pPr>
            <a:r>
              <a:rPr lang="fr-FR" sz="1800" dirty="0">
                <a:latin typeface="Arial" panose="020B0604020202020204" pitchFamily="34" charset="0"/>
                <a:cs typeface="Arial" panose="020B0604020202020204" pitchFamily="34" charset="0"/>
              </a:rPr>
              <a:t>avec </a:t>
            </a:r>
            <a:r>
              <a:rPr lang="fr-FR" sz="1800" u="sng" dirty="0">
                <a:latin typeface="Arial" panose="020B0604020202020204" pitchFamily="34" charset="0"/>
                <a:cs typeface="Arial" panose="020B0604020202020204" pitchFamily="34" charset="0"/>
              </a:rPr>
              <a:t>son accord</a:t>
            </a:r>
          </a:p>
          <a:p>
            <a:pPr marL="814388" lvl="1" indent="-357188">
              <a:buFont typeface="Wingdings" panose="05000000000000000000" pitchFamily="2" charset="2"/>
              <a:buChar char="Ø"/>
            </a:pPr>
            <a:r>
              <a:rPr lang="fr-FR" sz="1800" u="sng" dirty="0">
                <a:latin typeface="Arial" panose="020B0604020202020204" pitchFamily="34" charset="0"/>
                <a:cs typeface="Arial" panose="020B0604020202020204" pitchFamily="34" charset="0"/>
              </a:rPr>
              <a:t>si et seulement si elle est nécessaire à l’exercice de votre fonction</a:t>
            </a:r>
            <a:r>
              <a:rPr lang="fr-FR" sz="1800" dirty="0">
                <a:latin typeface="Arial" panose="020B0604020202020204" pitchFamily="34" charset="0"/>
                <a:cs typeface="Arial" panose="020B0604020202020204" pitchFamily="34" charset="0"/>
              </a:rPr>
              <a:t>. </a:t>
            </a:r>
            <a:r>
              <a:rPr lang="fr-FR" sz="1800" i="1" dirty="0">
                <a:latin typeface="Arial" panose="020B0604020202020204" pitchFamily="34" charset="0"/>
                <a:cs typeface="Arial" panose="020B0604020202020204" pitchFamily="34" charset="0"/>
              </a:rPr>
              <a:t>Cela doit être déclaré auprès de la CNIL, ce qui peut être réalisé au niveau global de l’établissement et non forcément pour chaque fichier.</a:t>
            </a:r>
          </a:p>
          <a:p>
            <a:pPr marL="0" indent="0">
              <a:buNone/>
            </a:pPr>
            <a:r>
              <a:rPr lang="fr-FR" sz="1800" b="1" i="1" dirty="0">
                <a:solidFill>
                  <a:schemeClr val="accent6">
                    <a:lumMod val="50000"/>
                  </a:schemeClr>
                </a:solidFill>
                <a:latin typeface="Arial" panose="020B0604020202020204" pitchFamily="34" charset="0"/>
                <a:cs typeface="Arial" panose="020B0604020202020204" pitchFamily="34" charset="0"/>
              </a:rPr>
              <a:t>Ne demandez pas d’information personnelle. Ne conservez pas et ne divulguez pas d’information personnelle si vous êtes en situation de les connaître.</a:t>
            </a:r>
          </a:p>
        </p:txBody>
      </p:sp>
      <p:sp>
        <p:nvSpPr>
          <p:cNvPr id="4" name="Espace réservé du pied de page 3">
            <a:extLst>
              <a:ext uri="{FF2B5EF4-FFF2-40B4-BE49-F238E27FC236}">
                <a16:creationId xmlns:a16="http://schemas.microsoft.com/office/drawing/2014/main" id="{F260381D-E749-8136-DAF9-862015339330}"/>
              </a:ext>
            </a:extLst>
          </p:cNvPr>
          <p:cNvSpPr>
            <a:spLocks noGrp="1"/>
          </p:cNvSpPr>
          <p:nvPr>
            <p:ph type="ftr" sz="quarter" idx="3"/>
          </p:nvPr>
        </p:nvSpPr>
        <p:spPr/>
        <p:txBody>
          <a:bodyPr/>
          <a:lstStyle/>
          <a:p>
            <a:r>
              <a:rPr lang="fr-FR" dirty="0">
                <a:latin typeface="Arial" panose="020B0604020202020204" pitchFamily="34" charset="0"/>
                <a:cs typeface="Arial" panose="020B0604020202020204" pitchFamily="34" charset="0"/>
              </a:rPr>
              <a:t>Pierre Crescenzo   pierre.crescenzo@univ-cotedazur.fr</a:t>
            </a:r>
            <a:endParaRPr lang="fr-FR" i="1" dirty="0">
              <a:latin typeface="Arial" panose="020B0604020202020204" pitchFamily="34" charset="0"/>
              <a:cs typeface="Arial" panose="020B0604020202020204" pitchFamily="34" charset="0"/>
            </a:endParaRPr>
          </a:p>
        </p:txBody>
      </p:sp>
      <p:sp>
        <p:nvSpPr>
          <p:cNvPr id="6" name="Espace réservé du numéro de diapositive 5">
            <a:extLst>
              <a:ext uri="{FF2B5EF4-FFF2-40B4-BE49-F238E27FC236}">
                <a16:creationId xmlns:a16="http://schemas.microsoft.com/office/drawing/2014/main" id="{F8B8938A-0495-B2A5-81A8-B46EAC235D62}"/>
              </a:ext>
            </a:extLst>
          </p:cNvPr>
          <p:cNvSpPr>
            <a:spLocks noGrp="1"/>
          </p:cNvSpPr>
          <p:nvPr>
            <p:ph type="sldNum" sz="quarter" idx="4"/>
          </p:nvPr>
        </p:nvSpPr>
        <p:spPr>
          <a:xfrm>
            <a:off x="9439834" y="6356350"/>
            <a:ext cx="2126855" cy="365125"/>
          </a:xfrm>
          <a:prstGeom prst="rect">
            <a:avLst/>
          </a:prstGeom>
        </p:spPr>
        <p:txBody>
          <a:bodyPr vert="horz" lIns="91440" tIns="45720" rIns="91440" bIns="45720" rtlCol="0" anchor="ctr"/>
          <a:lstStyle>
            <a:lvl1pPr algn="r">
              <a:defRPr sz="1200" i="0">
                <a:solidFill>
                  <a:schemeClr val="tx1"/>
                </a:solidFill>
                <a:latin typeface="Arial" panose="020B0604020202020204" pitchFamily="34" charset="0"/>
                <a:cs typeface="Arial" panose="020B0604020202020204" pitchFamily="34" charset="0"/>
              </a:defRPr>
            </a:lvl1pPr>
          </a:lstStyle>
          <a:p>
            <a:r>
              <a:rPr lang="fr-FR" dirty="0"/>
              <a:t>22 juin 2023        page </a:t>
            </a:r>
            <a:fld id="{CF532A33-A0ED-40A0-B409-D49C41C2206F}" type="slidenum">
              <a:rPr lang="fr-FR" smtClean="0"/>
              <a:pPr/>
              <a:t>9</a:t>
            </a:fld>
            <a:endParaRPr lang="fr-FR" dirty="0"/>
          </a:p>
        </p:txBody>
      </p:sp>
    </p:spTree>
    <p:extLst>
      <p:ext uri="{BB962C8B-B14F-4D97-AF65-F5344CB8AC3E}">
        <p14:creationId xmlns:p14="http://schemas.microsoft.com/office/powerpoint/2010/main" val="1235503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920</TotalTime>
  <Words>1944</Words>
  <Application>Microsoft Office PowerPoint</Application>
  <PresentationFormat>Grand écran</PresentationFormat>
  <Paragraphs>154</Paragraphs>
  <Slides>13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13</vt:i4>
      </vt:variant>
    </vt:vector>
  </HeadingPairs>
  <TitlesOfParts>
    <vt:vector size="19" baseType="lpstr">
      <vt:lpstr>Arial</vt:lpstr>
      <vt:lpstr>Calibri</vt:lpstr>
      <vt:lpstr>Calibri Light</vt:lpstr>
      <vt:lpstr>Marianne</vt:lpstr>
      <vt:lpstr>Wingdings</vt:lpstr>
      <vt:lpstr>Thème Office</vt:lpstr>
      <vt:lpstr>Éthique et Déontologie des métiers de l’accompagnement des étudiants en situation de handicap Formation APACHES en présentiel Association des Professionnels d'ACcompagnement du Handicap dans l'Enseignement Supérieur  Pierre Crescenzo pierre.crescenzo@univ-cotedazur.fr</vt:lpstr>
      <vt:lpstr>L’Éthique dans l’Accompagnement des étudiants en situation de handicap</vt:lpstr>
      <vt:lpstr>La Déontologie dans l’Accompagnement des étudiants en situation de handicap</vt:lpstr>
      <vt:lpstr>Éthique et propositions de Déontologie pour l’Accompagnement des étudiants en situation de handicap</vt:lpstr>
      <vt:lpstr>1. un vocabulaire adapté</vt:lpstr>
      <vt:lpstr>2. un accompagnement individualisé</vt:lpstr>
      <vt:lpstr>3. un dialogue direct avec l’étudiant</vt:lpstr>
      <vt:lpstr>4. pas d’intrusion dans la santé et dans la vie privée</vt:lpstr>
      <vt:lpstr>5. la confidentialité des échanges et des données</vt:lpstr>
      <vt:lpstr>6. du soutien, de l’encouragement, du respect</vt:lpstr>
      <vt:lpstr>Conclusion et Vers une déontologie</vt:lpstr>
      <vt:lpstr>Références utilisées</vt:lpstr>
      <vt:lpstr>Éthique et Déontologie des métiers de l’accompagnement des étudiants en situation de handicap Formation APACHES en présentiel Association des Professionnels d'ACcompagnement du Handicap dans l'Enseignement Supérieur  Pierre Crescenzo pierre.crescenzo@univ-cotedazur.fr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 Pierre Crescenzo</dc:title>
  <dc:creator>Pierre.CRESCENZO@univ-cotedazur.fr</dc:creator>
  <cp:lastModifiedBy>Pierre Crescenzo</cp:lastModifiedBy>
  <cp:revision>22</cp:revision>
  <dcterms:created xsi:type="dcterms:W3CDTF">2023-03-19T09:33:11Z</dcterms:created>
  <dcterms:modified xsi:type="dcterms:W3CDTF">2023-06-19T12:05:48Z</dcterms:modified>
</cp:coreProperties>
</file>